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2"/>
  </p:notesMasterIdLst>
  <p:sldIdLst>
    <p:sldId id="256" r:id="rId2"/>
    <p:sldId id="301" r:id="rId3"/>
    <p:sldId id="258" r:id="rId4"/>
    <p:sldId id="278" r:id="rId5"/>
    <p:sldId id="257" r:id="rId6"/>
    <p:sldId id="303" r:id="rId7"/>
    <p:sldId id="304" r:id="rId8"/>
    <p:sldId id="305" r:id="rId9"/>
    <p:sldId id="306" r:id="rId10"/>
    <p:sldId id="307" r:id="rId11"/>
  </p:sldIdLst>
  <p:sldSz cx="9144000" cy="5143500" type="screen16x9"/>
  <p:notesSz cx="6858000" cy="9144000"/>
  <p:embeddedFontLst>
    <p:embeddedFont>
      <p:font typeface="Open Sans" panose="020B0604020202020204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swald" panose="020B0604020202020204" charset="0"/>
      <p:regular r:id="rId21"/>
      <p:bold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B8AF"/>
    <a:srgbClr val="B6F9C9"/>
    <a:srgbClr val="000000"/>
    <a:srgbClr val="96E8BC"/>
    <a:srgbClr val="7DD181"/>
    <a:srgbClr val="B6D7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653EDCC-2BF1-4671-B613-C2AE83B33146}">
  <a:tblStyle styleId="{2653EDCC-2BF1-4671-B613-C2AE83B331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312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8d86ff3bbe_0_1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8d86ff3bbe_0_1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8d86ff3bbe_0_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8d86ff3bbe_0_1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d86ff3bbe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d86ff3bbe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d86ff3bbe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d86ff3bbe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475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8d86ff3bbe_0_8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8d86ff3bbe_0_8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263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8d86ff3bbe_0_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8d86ff3bbe_0_1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614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8d86ff3bbe_0_1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0" name="Google Shape;1630;g8d86ff3bbe_0_1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317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769625" y="0"/>
            <a:ext cx="5374339" cy="4746796"/>
          </a:xfrm>
          <a:custGeom>
            <a:avLst/>
            <a:gdLst/>
            <a:ahLst/>
            <a:cxnLst/>
            <a:rect l="l" t="t" r="r" b="b"/>
            <a:pathLst>
              <a:path w="176309" h="155722" extrusionOk="0">
                <a:moveTo>
                  <a:pt x="63247" y="0"/>
                </a:moveTo>
                <a:cubicBezTo>
                  <a:pt x="63247" y="0"/>
                  <a:pt x="80642" y="24848"/>
                  <a:pt x="37077" y="41672"/>
                </a:cubicBezTo>
                <a:cubicBezTo>
                  <a:pt x="1" y="55983"/>
                  <a:pt x="5335" y="88511"/>
                  <a:pt x="27957" y="97286"/>
                </a:cubicBezTo>
                <a:cubicBezTo>
                  <a:pt x="27849" y="97834"/>
                  <a:pt x="27742" y="98381"/>
                  <a:pt x="27659" y="98929"/>
                </a:cubicBezTo>
                <a:cubicBezTo>
                  <a:pt x="23670" y="124623"/>
                  <a:pt x="47626" y="125194"/>
                  <a:pt x="58960" y="130445"/>
                </a:cubicBezTo>
                <a:cubicBezTo>
                  <a:pt x="60782" y="131290"/>
                  <a:pt x="62425" y="132326"/>
                  <a:pt x="63997" y="133457"/>
                </a:cubicBezTo>
                <a:cubicBezTo>
                  <a:pt x="65985" y="140732"/>
                  <a:pt x="70795" y="147709"/>
                  <a:pt x="78010" y="151757"/>
                </a:cubicBezTo>
                <a:cubicBezTo>
                  <a:pt x="81701" y="153840"/>
                  <a:pt x="86071" y="154971"/>
                  <a:pt x="89976" y="155341"/>
                </a:cubicBezTo>
                <a:cubicBezTo>
                  <a:pt x="92794" y="155602"/>
                  <a:pt x="95482" y="155722"/>
                  <a:pt x="98053" y="155722"/>
                </a:cubicBezTo>
                <a:cubicBezTo>
                  <a:pt x="124611" y="155722"/>
                  <a:pt x="138682" y="142939"/>
                  <a:pt x="155020" y="141756"/>
                </a:cubicBezTo>
                <a:cubicBezTo>
                  <a:pt x="155811" y="141699"/>
                  <a:pt x="156608" y="141669"/>
                  <a:pt x="157412" y="141669"/>
                </a:cubicBezTo>
                <a:cubicBezTo>
                  <a:pt x="163153" y="141669"/>
                  <a:pt x="169259" y="143194"/>
                  <a:pt x="176308" y="147256"/>
                </a:cubicBezTo>
                <a:lnTo>
                  <a:pt x="17630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-10703" y="2348879"/>
            <a:ext cx="3274652" cy="2797621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17529" y="1686425"/>
            <a:ext cx="4584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686814" y="3304725"/>
            <a:ext cx="40746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7525" y="548746"/>
            <a:ext cx="460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7525" y="1273654"/>
            <a:ext cx="7709100" cy="31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6477575" y="-399350"/>
            <a:ext cx="3025272" cy="2584568"/>
          </a:xfrm>
          <a:custGeom>
            <a:avLst/>
            <a:gdLst/>
            <a:ahLst/>
            <a:cxnLst/>
            <a:rect l="l" t="t" r="r" b="b"/>
            <a:pathLst>
              <a:path w="545094" h="465688" extrusionOk="0">
                <a:moveTo>
                  <a:pt x="207028" y="1"/>
                </a:moveTo>
                <a:cubicBezTo>
                  <a:pt x="207028" y="1"/>
                  <a:pt x="259058" y="74319"/>
                  <a:pt x="128756" y="124647"/>
                </a:cubicBezTo>
                <a:cubicBezTo>
                  <a:pt x="1" y="174354"/>
                  <a:pt x="42285" y="297550"/>
                  <a:pt x="138002" y="297550"/>
                </a:cubicBezTo>
                <a:cubicBezTo>
                  <a:pt x="146029" y="297550"/>
                  <a:pt x="154432" y="296683"/>
                  <a:pt x="163141" y="294834"/>
                </a:cubicBezTo>
                <a:cubicBezTo>
                  <a:pt x="173520" y="292632"/>
                  <a:pt x="182326" y="291602"/>
                  <a:pt x="189704" y="291602"/>
                </a:cubicBezTo>
                <a:cubicBezTo>
                  <a:pt x="225753" y="291602"/>
                  <a:pt x="227678" y="316202"/>
                  <a:pt x="212112" y="348817"/>
                </a:cubicBezTo>
                <a:cubicBezTo>
                  <a:pt x="196610" y="381274"/>
                  <a:pt x="212112" y="431899"/>
                  <a:pt x="251176" y="453854"/>
                </a:cubicBezTo>
                <a:cubicBezTo>
                  <a:pt x="262225" y="460057"/>
                  <a:pt x="275286" y="463462"/>
                  <a:pt x="286978" y="464546"/>
                </a:cubicBezTo>
                <a:cubicBezTo>
                  <a:pt x="295411" y="465329"/>
                  <a:pt x="303454" y="465688"/>
                  <a:pt x="311146" y="465688"/>
                </a:cubicBezTo>
                <a:cubicBezTo>
                  <a:pt x="390544" y="465688"/>
                  <a:pt x="432621" y="427483"/>
                  <a:pt x="481467" y="423934"/>
                </a:cubicBezTo>
                <a:cubicBezTo>
                  <a:pt x="483856" y="423759"/>
                  <a:pt x="486261" y="423668"/>
                  <a:pt x="488687" y="423668"/>
                </a:cubicBezTo>
                <a:cubicBezTo>
                  <a:pt x="505818" y="423668"/>
                  <a:pt x="524017" y="428226"/>
                  <a:pt x="545094" y="440376"/>
                </a:cubicBezTo>
                <a:lnTo>
                  <a:pt x="54509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oogle Shape;38;p7"/>
          <p:cNvGrpSpPr/>
          <p:nvPr/>
        </p:nvGrpSpPr>
        <p:grpSpPr>
          <a:xfrm>
            <a:off x="1663491" y="213118"/>
            <a:ext cx="5817010" cy="4856568"/>
            <a:chOff x="341100" y="783750"/>
            <a:chExt cx="6212100" cy="5186425"/>
          </a:xfrm>
        </p:grpSpPr>
        <p:sp>
          <p:nvSpPr>
            <p:cNvPr id="39" name="Google Shape;39;p7"/>
            <p:cNvSpPr/>
            <p:nvPr/>
          </p:nvSpPr>
          <p:spPr>
            <a:xfrm>
              <a:off x="341100" y="783750"/>
              <a:ext cx="6212100" cy="4828500"/>
            </a:xfrm>
            <a:custGeom>
              <a:avLst/>
              <a:gdLst/>
              <a:ahLst/>
              <a:cxnLst/>
              <a:rect l="l" t="t" r="r" b="b"/>
              <a:pathLst>
                <a:path w="248484" h="193140" extrusionOk="0">
                  <a:moveTo>
                    <a:pt x="193048" y="0"/>
                  </a:moveTo>
                  <a:cubicBezTo>
                    <a:pt x="172800" y="0"/>
                    <a:pt x="152013" y="12189"/>
                    <a:pt x="136422" y="15876"/>
                  </a:cubicBezTo>
                  <a:cubicBezTo>
                    <a:pt x="130552" y="17264"/>
                    <a:pt x="124754" y="17623"/>
                    <a:pt x="118977" y="17623"/>
                  </a:cubicBezTo>
                  <a:cubicBezTo>
                    <a:pt x="112798" y="17623"/>
                    <a:pt x="106643" y="17212"/>
                    <a:pt x="100452" y="17212"/>
                  </a:cubicBezTo>
                  <a:cubicBezTo>
                    <a:pt x="88065" y="17212"/>
                    <a:pt x="75531" y="18856"/>
                    <a:pt x="62354" y="28723"/>
                  </a:cubicBezTo>
                  <a:cubicBezTo>
                    <a:pt x="42042" y="43915"/>
                    <a:pt x="42137" y="61369"/>
                    <a:pt x="36196" y="73681"/>
                  </a:cubicBezTo>
                  <a:cubicBezTo>
                    <a:pt x="28611" y="89397"/>
                    <a:pt x="12728" y="100148"/>
                    <a:pt x="5787" y="116722"/>
                  </a:cubicBezTo>
                  <a:cubicBezTo>
                    <a:pt x="1132" y="127830"/>
                    <a:pt x="1" y="141379"/>
                    <a:pt x="4751" y="152654"/>
                  </a:cubicBezTo>
                  <a:cubicBezTo>
                    <a:pt x="13609" y="173705"/>
                    <a:pt x="35553" y="169133"/>
                    <a:pt x="63866" y="182265"/>
                  </a:cubicBezTo>
                  <a:cubicBezTo>
                    <a:pt x="78187" y="188911"/>
                    <a:pt x="85640" y="189269"/>
                    <a:pt x="95118" y="189269"/>
                  </a:cubicBezTo>
                  <a:cubicBezTo>
                    <a:pt x="96264" y="189269"/>
                    <a:pt x="97440" y="189264"/>
                    <a:pt x="98661" y="189264"/>
                  </a:cubicBezTo>
                  <a:cubicBezTo>
                    <a:pt x="106249" y="189264"/>
                    <a:pt x="115586" y="189466"/>
                    <a:pt x="130445" y="192386"/>
                  </a:cubicBezTo>
                  <a:cubicBezTo>
                    <a:pt x="131160" y="192646"/>
                    <a:pt x="135644" y="193140"/>
                    <a:pt x="141946" y="193140"/>
                  </a:cubicBezTo>
                  <a:cubicBezTo>
                    <a:pt x="152657" y="193140"/>
                    <a:pt x="168620" y="191713"/>
                    <a:pt x="180261" y="185289"/>
                  </a:cubicBezTo>
                  <a:cubicBezTo>
                    <a:pt x="214789" y="166216"/>
                    <a:pt x="207122" y="145987"/>
                    <a:pt x="214277" y="126187"/>
                  </a:cubicBezTo>
                  <a:cubicBezTo>
                    <a:pt x="218433" y="114721"/>
                    <a:pt x="227339" y="105994"/>
                    <a:pt x="234077" y="96076"/>
                  </a:cubicBezTo>
                  <a:cubicBezTo>
                    <a:pt x="248484" y="74883"/>
                    <a:pt x="246377" y="48987"/>
                    <a:pt x="234506" y="27913"/>
                  </a:cubicBezTo>
                  <a:cubicBezTo>
                    <a:pt x="222493" y="6573"/>
                    <a:pt x="207916" y="0"/>
                    <a:pt x="1930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7"/>
            <p:cNvSpPr/>
            <p:nvPr/>
          </p:nvSpPr>
          <p:spPr>
            <a:xfrm>
              <a:off x="524750" y="855925"/>
              <a:ext cx="5839450" cy="4648425"/>
            </a:xfrm>
            <a:custGeom>
              <a:avLst/>
              <a:gdLst/>
              <a:ahLst/>
              <a:cxnLst/>
              <a:rect l="l" t="t" r="r" b="b"/>
              <a:pathLst>
                <a:path w="233578" h="185937" extrusionOk="0">
                  <a:moveTo>
                    <a:pt x="121779" y="0"/>
                  </a:moveTo>
                  <a:cubicBezTo>
                    <a:pt x="109175" y="0"/>
                    <a:pt x="96563" y="3745"/>
                    <a:pt x="85785" y="11250"/>
                  </a:cubicBezTo>
                  <a:cubicBezTo>
                    <a:pt x="76082" y="18013"/>
                    <a:pt x="74105" y="21668"/>
                    <a:pt x="58091" y="27753"/>
                  </a:cubicBezTo>
                  <a:cubicBezTo>
                    <a:pt x="39827" y="34694"/>
                    <a:pt x="14943" y="36361"/>
                    <a:pt x="6359" y="57578"/>
                  </a:cubicBezTo>
                  <a:cubicBezTo>
                    <a:pt x="1" y="73294"/>
                    <a:pt x="2644" y="100107"/>
                    <a:pt x="15038" y="121228"/>
                  </a:cubicBezTo>
                  <a:cubicBezTo>
                    <a:pt x="26290" y="140409"/>
                    <a:pt x="41982" y="141814"/>
                    <a:pt x="54067" y="146589"/>
                  </a:cubicBezTo>
                  <a:cubicBezTo>
                    <a:pt x="70891" y="153232"/>
                    <a:pt x="82225" y="165662"/>
                    <a:pt x="99561" y="173735"/>
                  </a:cubicBezTo>
                  <a:cubicBezTo>
                    <a:pt x="114733" y="180786"/>
                    <a:pt x="135375" y="185937"/>
                    <a:pt x="155204" y="185937"/>
                  </a:cubicBezTo>
                  <a:cubicBezTo>
                    <a:pt x="170496" y="185937"/>
                    <a:pt x="185305" y="182874"/>
                    <a:pt x="196752" y="175259"/>
                  </a:cubicBezTo>
                  <a:cubicBezTo>
                    <a:pt x="233578" y="150780"/>
                    <a:pt x="213194" y="117061"/>
                    <a:pt x="201347" y="87891"/>
                  </a:cubicBezTo>
                  <a:cubicBezTo>
                    <a:pt x="186560" y="51517"/>
                    <a:pt x="181512" y="36944"/>
                    <a:pt x="171296" y="24014"/>
                  </a:cubicBezTo>
                  <a:cubicBezTo>
                    <a:pt x="158656" y="8021"/>
                    <a:pt x="140226" y="0"/>
                    <a:pt x="121779" y="0"/>
                  </a:cubicBezTo>
                  <a:close/>
                </a:path>
              </a:pathLst>
            </a:custGeom>
            <a:solidFill>
              <a:schemeClr val="lt1">
                <a:alpha val="446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7"/>
            <p:cNvSpPr/>
            <p:nvPr/>
          </p:nvSpPr>
          <p:spPr>
            <a:xfrm>
              <a:off x="2342372" y="4406727"/>
              <a:ext cx="954900" cy="1456225"/>
            </a:xfrm>
            <a:custGeom>
              <a:avLst/>
              <a:gdLst/>
              <a:ahLst/>
              <a:cxnLst/>
              <a:rect l="l" t="t" r="r" b="b"/>
              <a:pathLst>
                <a:path w="38196" h="58249" extrusionOk="0">
                  <a:moveTo>
                    <a:pt x="34903" y="0"/>
                  </a:moveTo>
                  <a:cubicBezTo>
                    <a:pt x="34867" y="0"/>
                    <a:pt x="34830" y="5"/>
                    <a:pt x="34790" y="15"/>
                  </a:cubicBezTo>
                  <a:cubicBezTo>
                    <a:pt x="28206" y="1801"/>
                    <a:pt x="22396" y="5385"/>
                    <a:pt x="17002" y="9468"/>
                  </a:cubicBezTo>
                  <a:cubicBezTo>
                    <a:pt x="11918" y="13326"/>
                    <a:pt x="6870" y="17434"/>
                    <a:pt x="3929" y="23232"/>
                  </a:cubicBezTo>
                  <a:cubicBezTo>
                    <a:pt x="1143" y="28733"/>
                    <a:pt x="179" y="34983"/>
                    <a:pt x="83" y="41103"/>
                  </a:cubicBezTo>
                  <a:cubicBezTo>
                    <a:pt x="0" y="46771"/>
                    <a:pt x="310" y="52998"/>
                    <a:pt x="4120" y="57534"/>
                  </a:cubicBezTo>
                  <a:cubicBezTo>
                    <a:pt x="4191" y="57635"/>
                    <a:pt x="4287" y="57668"/>
                    <a:pt x="4373" y="57668"/>
                  </a:cubicBezTo>
                  <a:cubicBezTo>
                    <a:pt x="4388" y="57668"/>
                    <a:pt x="4403" y="57667"/>
                    <a:pt x="4417" y="57665"/>
                  </a:cubicBezTo>
                  <a:lnTo>
                    <a:pt x="4417" y="57665"/>
                  </a:lnTo>
                  <a:cubicBezTo>
                    <a:pt x="4322" y="57903"/>
                    <a:pt x="4429" y="58248"/>
                    <a:pt x="4774" y="58248"/>
                  </a:cubicBezTo>
                  <a:cubicBezTo>
                    <a:pt x="16324" y="58213"/>
                    <a:pt x="26372" y="48259"/>
                    <a:pt x="31444" y="38674"/>
                  </a:cubicBezTo>
                  <a:cubicBezTo>
                    <a:pt x="37648" y="26983"/>
                    <a:pt x="38195" y="13278"/>
                    <a:pt x="35874" y="467"/>
                  </a:cubicBezTo>
                  <a:cubicBezTo>
                    <a:pt x="35836" y="265"/>
                    <a:pt x="35686" y="176"/>
                    <a:pt x="35526" y="176"/>
                  </a:cubicBezTo>
                  <a:cubicBezTo>
                    <a:pt x="35432" y="176"/>
                    <a:pt x="35334" y="207"/>
                    <a:pt x="35254" y="265"/>
                  </a:cubicBezTo>
                  <a:cubicBezTo>
                    <a:pt x="35205" y="116"/>
                    <a:pt x="35081" y="0"/>
                    <a:pt x="349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2410222" y="4669852"/>
              <a:ext cx="727175" cy="1249700"/>
            </a:xfrm>
            <a:custGeom>
              <a:avLst/>
              <a:gdLst/>
              <a:ahLst/>
              <a:cxnLst/>
              <a:rect l="l" t="t" r="r" b="b"/>
              <a:pathLst>
                <a:path w="29087" h="49988" extrusionOk="0">
                  <a:moveTo>
                    <a:pt x="21381" y="0"/>
                  </a:moveTo>
                  <a:cubicBezTo>
                    <a:pt x="21179" y="0"/>
                    <a:pt x="20962" y="128"/>
                    <a:pt x="20932" y="384"/>
                  </a:cubicBezTo>
                  <a:cubicBezTo>
                    <a:pt x="20491" y="4468"/>
                    <a:pt x="20277" y="13386"/>
                    <a:pt x="20325" y="13540"/>
                  </a:cubicBezTo>
                  <a:cubicBezTo>
                    <a:pt x="17836" y="17624"/>
                    <a:pt x="15348" y="21696"/>
                    <a:pt x="12871" y="25780"/>
                  </a:cubicBezTo>
                  <a:cubicBezTo>
                    <a:pt x="12657" y="26137"/>
                    <a:pt x="12443" y="26494"/>
                    <a:pt x="12228" y="26852"/>
                  </a:cubicBezTo>
                  <a:cubicBezTo>
                    <a:pt x="10454" y="22565"/>
                    <a:pt x="9609" y="18065"/>
                    <a:pt x="9728" y="13433"/>
                  </a:cubicBezTo>
                  <a:cubicBezTo>
                    <a:pt x="9740" y="13171"/>
                    <a:pt x="9544" y="13040"/>
                    <a:pt x="9343" y="13040"/>
                  </a:cubicBezTo>
                  <a:cubicBezTo>
                    <a:pt x="9142" y="13040"/>
                    <a:pt x="8936" y="13171"/>
                    <a:pt x="8930" y="13433"/>
                  </a:cubicBezTo>
                  <a:cubicBezTo>
                    <a:pt x="8799" y="18196"/>
                    <a:pt x="9669" y="22839"/>
                    <a:pt x="11526" y="27245"/>
                  </a:cubicBezTo>
                  <a:cubicBezTo>
                    <a:pt x="11585" y="27387"/>
                    <a:pt x="11716" y="27471"/>
                    <a:pt x="11847" y="27495"/>
                  </a:cubicBezTo>
                  <a:cubicBezTo>
                    <a:pt x="8859" y="32483"/>
                    <a:pt x="6001" y="37567"/>
                    <a:pt x="3692" y="42889"/>
                  </a:cubicBezTo>
                  <a:cubicBezTo>
                    <a:pt x="1668" y="38996"/>
                    <a:pt x="834" y="34745"/>
                    <a:pt x="1227" y="30364"/>
                  </a:cubicBezTo>
                  <a:cubicBezTo>
                    <a:pt x="1251" y="30108"/>
                    <a:pt x="1063" y="29980"/>
                    <a:pt x="864" y="29980"/>
                  </a:cubicBezTo>
                  <a:cubicBezTo>
                    <a:pt x="664" y="29980"/>
                    <a:pt x="453" y="30108"/>
                    <a:pt x="429" y="30364"/>
                  </a:cubicBezTo>
                  <a:cubicBezTo>
                    <a:pt x="1" y="35019"/>
                    <a:pt x="953" y="39556"/>
                    <a:pt x="3180" y="43675"/>
                  </a:cubicBezTo>
                  <a:cubicBezTo>
                    <a:pt x="3215" y="43723"/>
                    <a:pt x="3251" y="43770"/>
                    <a:pt x="3299" y="43806"/>
                  </a:cubicBezTo>
                  <a:cubicBezTo>
                    <a:pt x="2513" y="45663"/>
                    <a:pt x="1799" y="47557"/>
                    <a:pt x="1167" y="49497"/>
                  </a:cubicBezTo>
                  <a:cubicBezTo>
                    <a:pt x="1074" y="49793"/>
                    <a:pt x="1320" y="49988"/>
                    <a:pt x="1563" y="49988"/>
                  </a:cubicBezTo>
                  <a:cubicBezTo>
                    <a:pt x="1722" y="49988"/>
                    <a:pt x="1880" y="49904"/>
                    <a:pt x="1941" y="49712"/>
                  </a:cubicBezTo>
                  <a:cubicBezTo>
                    <a:pt x="3323" y="45449"/>
                    <a:pt x="5132" y="41389"/>
                    <a:pt x="7168" y="37436"/>
                  </a:cubicBezTo>
                  <a:cubicBezTo>
                    <a:pt x="7216" y="37532"/>
                    <a:pt x="7287" y="37603"/>
                    <a:pt x="7430" y="37627"/>
                  </a:cubicBezTo>
                  <a:cubicBezTo>
                    <a:pt x="8398" y="37795"/>
                    <a:pt x="9366" y="37879"/>
                    <a:pt x="10324" y="37879"/>
                  </a:cubicBezTo>
                  <a:cubicBezTo>
                    <a:pt x="13834" y="37879"/>
                    <a:pt x="17225" y="36758"/>
                    <a:pt x="20087" y="34579"/>
                  </a:cubicBezTo>
                  <a:cubicBezTo>
                    <a:pt x="20431" y="34323"/>
                    <a:pt x="20214" y="33799"/>
                    <a:pt x="19894" y="33799"/>
                  </a:cubicBezTo>
                  <a:cubicBezTo>
                    <a:pt x="19826" y="33799"/>
                    <a:pt x="19754" y="33822"/>
                    <a:pt x="19682" y="33876"/>
                  </a:cubicBezTo>
                  <a:cubicBezTo>
                    <a:pt x="16937" y="35970"/>
                    <a:pt x="13691" y="37085"/>
                    <a:pt x="10318" y="37085"/>
                  </a:cubicBezTo>
                  <a:cubicBezTo>
                    <a:pt x="9433" y="37085"/>
                    <a:pt x="8540" y="37009"/>
                    <a:pt x="7644" y="36853"/>
                  </a:cubicBezTo>
                  <a:cubicBezTo>
                    <a:pt x="7615" y="36847"/>
                    <a:pt x="7585" y="36844"/>
                    <a:pt x="7557" y="36844"/>
                  </a:cubicBezTo>
                  <a:cubicBezTo>
                    <a:pt x="7528" y="36844"/>
                    <a:pt x="7502" y="36847"/>
                    <a:pt x="7478" y="36853"/>
                  </a:cubicBezTo>
                  <a:cubicBezTo>
                    <a:pt x="9478" y="33019"/>
                    <a:pt x="11693" y="29281"/>
                    <a:pt x="13943" y="25578"/>
                  </a:cubicBezTo>
                  <a:cubicBezTo>
                    <a:pt x="14872" y="24042"/>
                    <a:pt x="15812" y="22518"/>
                    <a:pt x="16741" y="20982"/>
                  </a:cubicBezTo>
                  <a:cubicBezTo>
                    <a:pt x="16788" y="21006"/>
                    <a:pt x="16848" y="21018"/>
                    <a:pt x="16919" y="21018"/>
                  </a:cubicBezTo>
                  <a:cubicBezTo>
                    <a:pt x="20956" y="20768"/>
                    <a:pt x="24861" y="19946"/>
                    <a:pt x="28659" y="18553"/>
                  </a:cubicBezTo>
                  <a:cubicBezTo>
                    <a:pt x="29087" y="18393"/>
                    <a:pt x="28967" y="17753"/>
                    <a:pt x="28585" y="17753"/>
                  </a:cubicBezTo>
                  <a:cubicBezTo>
                    <a:pt x="28542" y="17753"/>
                    <a:pt x="28495" y="17761"/>
                    <a:pt x="28445" y="17779"/>
                  </a:cubicBezTo>
                  <a:cubicBezTo>
                    <a:pt x="24813" y="19113"/>
                    <a:pt x="21087" y="19910"/>
                    <a:pt x="17229" y="20184"/>
                  </a:cubicBezTo>
                  <a:cubicBezTo>
                    <a:pt x="21075" y="13874"/>
                    <a:pt x="24944" y="7564"/>
                    <a:pt x="28790" y="1265"/>
                  </a:cubicBezTo>
                  <a:cubicBezTo>
                    <a:pt x="28979" y="953"/>
                    <a:pt x="28702" y="663"/>
                    <a:pt x="28427" y="663"/>
                  </a:cubicBezTo>
                  <a:cubicBezTo>
                    <a:pt x="28303" y="663"/>
                    <a:pt x="28180" y="721"/>
                    <a:pt x="28099" y="860"/>
                  </a:cubicBezTo>
                  <a:cubicBezTo>
                    <a:pt x="25790" y="4635"/>
                    <a:pt x="23468" y="8409"/>
                    <a:pt x="21158" y="12183"/>
                  </a:cubicBezTo>
                  <a:cubicBezTo>
                    <a:pt x="21134" y="8242"/>
                    <a:pt x="21313" y="4313"/>
                    <a:pt x="21741" y="384"/>
                  </a:cubicBezTo>
                  <a:cubicBezTo>
                    <a:pt x="21771" y="128"/>
                    <a:pt x="21584" y="0"/>
                    <a:pt x="21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7"/>
            <p:cNvSpPr/>
            <p:nvPr/>
          </p:nvSpPr>
          <p:spPr>
            <a:xfrm>
              <a:off x="1167700" y="4550275"/>
              <a:ext cx="1247500" cy="1225725"/>
            </a:xfrm>
            <a:custGeom>
              <a:avLst/>
              <a:gdLst/>
              <a:ahLst/>
              <a:cxnLst/>
              <a:rect l="l" t="t" r="r" b="b"/>
              <a:pathLst>
                <a:path w="49900" h="49029" extrusionOk="0">
                  <a:moveTo>
                    <a:pt x="1057" y="0"/>
                  </a:moveTo>
                  <a:cubicBezTo>
                    <a:pt x="781" y="0"/>
                    <a:pt x="673" y="296"/>
                    <a:pt x="750" y="529"/>
                  </a:cubicBezTo>
                  <a:cubicBezTo>
                    <a:pt x="560" y="529"/>
                    <a:pt x="369" y="648"/>
                    <a:pt x="357" y="886"/>
                  </a:cubicBezTo>
                  <a:cubicBezTo>
                    <a:pt x="0" y="7708"/>
                    <a:pt x="1596" y="14340"/>
                    <a:pt x="3798" y="20746"/>
                  </a:cubicBezTo>
                  <a:cubicBezTo>
                    <a:pt x="5870" y="26770"/>
                    <a:pt x="8204" y="32854"/>
                    <a:pt x="12788" y="37450"/>
                  </a:cubicBezTo>
                  <a:cubicBezTo>
                    <a:pt x="17157" y="41820"/>
                    <a:pt x="22789" y="44689"/>
                    <a:pt x="28575" y="46678"/>
                  </a:cubicBezTo>
                  <a:cubicBezTo>
                    <a:pt x="32108" y="47894"/>
                    <a:pt x="35925" y="49028"/>
                    <a:pt x="39693" y="49028"/>
                  </a:cubicBezTo>
                  <a:cubicBezTo>
                    <a:pt x="41639" y="49028"/>
                    <a:pt x="43573" y="48726"/>
                    <a:pt x="45446" y="47975"/>
                  </a:cubicBezTo>
                  <a:cubicBezTo>
                    <a:pt x="45589" y="47916"/>
                    <a:pt x="45649" y="47821"/>
                    <a:pt x="45661" y="47725"/>
                  </a:cubicBezTo>
                  <a:cubicBezTo>
                    <a:pt x="45745" y="47795"/>
                    <a:pt x="45857" y="47836"/>
                    <a:pt x="45967" y="47836"/>
                  </a:cubicBezTo>
                  <a:cubicBezTo>
                    <a:pt x="46118" y="47836"/>
                    <a:pt x="46265" y="47757"/>
                    <a:pt x="46327" y="47571"/>
                  </a:cubicBezTo>
                  <a:cubicBezTo>
                    <a:pt x="49899" y="36581"/>
                    <a:pt x="43565" y="23937"/>
                    <a:pt x="36052" y="16126"/>
                  </a:cubicBezTo>
                  <a:cubicBezTo>
                    <a:pt x="26873" y="6589"/>
                    <a:pt x="14014" y="1791"/>
                    <a:pt x="1119" y="5"/>
                  </a:cubicBezTo>
                  <a:cubicBezTo>
                    <a:pt x="1098" y="2"/>
                    <a:pt x="1077" y="0"/>
                    <a:pt x="1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1338200" y="4738950"/>
              <a:ext cx="1042675" cy="1037425"/>
            </a:xfrm>
            <a:custGeom>
              <a:avLst/>
              <a:gdLst/>
              <a:ahLst/>
              <a:cxnLst/>
              <a:rect l="l" t="t" r="r" b="b"/>
              <a:pathLst>
                <a:path w="41707" h="41497" extrusionOk="0">
                  <a:moveTo>
                    <a:pt x="3415" y="0"/>
                  </a:moveTo>
                  <a:cubicBezTo>
                    <a:pt x="3118" y="0"/>
                    <a:pt x="2838" y="377"/>
                    <a:pt x="3098" y="673"/>
                  </a:cubicBezTo>
                  <a:cubicBezTo>
                    <a:pt x="5968" y="4043"/>
                    <a:pt x="8825" y="7424"/>
                    <a:pt x="11694" y="10794"/>
                  </a:cubicBezTo>
                  <a:cubicBezTo>
                    <a:pt x="7944" y="9591"/>
                    <a:pt x="4265" y="8186"/>
                    <a:pt x="669" y="6567"/>
                  </a:cubicBezTo>
                  <a:cubicBezTo>
                    <a:pt x="612" y="6541"/>
                    <a:pt x="557" y="6529"/>
                    <a:pt x="507" y="6529"/>
                  </a:cubicBezTo>
                  <a:cubicBezTo>
                    <a:pt x="143" y="6529"/>
                    <a:pt x="1" y="7141"/>
                    <a:pt x="419" y="7329"/>
                  </a:cubicBezTo>
                  <a:cubicBezTo>
                    <a:pt x="4158" y="9020"/>
                    <a:pt x="12564" y="12008"/>
                    <a:pt x="12730" y="12008"/>
                  </a:cubicBezTo>
                  <a:cubicBezTo>
                    <a:pt x="15826" y="15651"/>
                    <a:pt x="18922" y="19283"/>
                    <a:pt x="22029" y="22914"/>
                  </a:cubicBezTo>
                  <a:cubicBezTo>
                    <a:pt x="22303" y="23224"/>
                    <a:pt x="22577" y="23533"/>
                    <a:pt x="22851" y="23855"/>
                  </a:cubicBezTo>
                  <a:cubicBezTo>
                    <a:pt x="22003" y="23918"/>
                    <a:pt x="21159" y="23950"/>
                    <a:pt x="20319" y="23950"/>
                  </a:cubicBezTo>
                  <a:cubicBezTo>
                    <a:pt x="16565" y="23950"/>
                    <a:pt x="12884" y="23317"/>
                    <a:pt x="9313" y="22033"/>
                  </a:cubicBezTo>
                  <a:cubicBezTo>
                    <a:pt x="9266" y="22017"/>
                    <a:pt x="9220" y="22010"/>
                    <a:pt x="9178" y="22010"/>
                  </a:cubicBezTo>
                  <a:cubicBezTo>
                    <a:pt x="8783" y="22010"/>
                    <a:pt x="8623" y="22646"/>
                    <a:pt x="9063" y="22807"/>
                  </a:cubicBezTo>
                  <a:cubicBezTo>
                    <a:pt x="12688" y="24102"/>
                    <a:pt x="16421" y="24755"/>
                    <a:pt x="20225" y="24755"/>
                  </a:cubicBezTo>
                  <a:cubicBezTo>
                    <a:pt x="21144" y="24755"/>
                    <a:pt x="22067" y="24717"/>
                    <a:pt x="22993" y="24641"/>
                  </a:cubicBezTo>
                  <a:cubicBezTo>
                    <a:pt x="23160" y="24629"/>
                    <a:pt x="23267" y="24534"/>
                    <a:pt x="23339" y="24414"/>
                  </a:cubicBezTo>
                  <a:cubicBezTo>
                    <a:pt x="27149" y="28820"/>
                    <a:pt x="31090" y="33106"/>
                    <a:pt x="35424" y="36964"/>
                  </a:cubicBezTo>
                  <a:cubicBezTo>
                    <a:pt x="34186" y="37165"/>
                    <a:pt x="32949" y="37265"/>
                    <a:pt x="31719" y="37265"/>
                  </a:cubicBezTo>
                  <a:cubicBezTo>
                    <a:pt x="28655" y="37265"/>
                    <a:pt x="25636" y="36641"/>
                    <a:pt x="22755" y="35392"/>
                  </a:cubicBezTo>
                  <a:cubicBezTo>
                    <a:pt x="22701" y="35369"/>
                    <a:pt x="22650" y="35359"/>
                    <a:pt x="22602" y="35359"/>
                  </a:cubicBezTo>
                  <a:cubicBezTo>
                    <a:pt x="22232" y="35359"/>
                    <a:pt x="22083" y="35987"/>
                    <a:pt x="22505" y="36166"/>
                  </a:cubicBezTo>
                  <a:cubicBezTo>
                    <a:pt x="25470" y="37439"/>
                    <a:pt x="28583" y="38077"/>
                    <a:pt x="31737" y="38077"/>
                  </a:cubicBezTo>
                  <a:cubicBezTo>
                    <a:pt x="33155" y="38077"/>
                    <a:pt x="34582" y="37948"/>
                    <a:pt x="36007" y="37690"/>
                  </a:cubicBezTo>
                  <a:cubicBezTo>
                    <a:pt x="36078" y="37678"/>
                    <a:pt x="36126" y="37654"/>
                    <a:pt x="36174" y="37630"/>
                  </a:cubicBezTo>
                  <a:cubicBezTo>
                    <a:pt x="37698" y="38952"/>
                    <a:pt x="39269" y="40226"/>
                    <a:pt x="40912" y="41417"/>
                  </a:cubicBezTo>
                  <a:cubicBezTo>
                    <a:pt x="40988" y="41473"/>
                    <a:pt x="41064" y="41497"/>
                    <a:pt x="41137" y="41497"/>
                  </a:cubicBezTo>
                  <a:cubicBezTo>
                    <a:pt x="41464" y="41497"/>
                    <a:pt x="41706" y="41003"/>
                    <a:pt x="41365" y="40750"/>
                  </a:cubicBezTo>
                  <a:cubicBezTo>
                    <a:pt x="37745" y="38107"/>
                    <a:pt x="34447" y="35130"/>
                    <a:pt x="31328" y="31951"/>
                  </a:cubicBezTo>
                  <a:cubicBezTo>
                    <a:pt x="31423" y="31951"/>
                    <a:pt x="31530" y="31892"/>
                    <a:pt x="31590" y="31773"/>
                  </a:cubicBezTo>
                  <a:cubicBezTo>
                    <a:pt x="33745" y="27724"/>
                    <a:pt x="34150" y="23129"/>
                    <a:pt x="32638" y="18795"/>
                  </a:cubicBezTo>
                  <a:cubicBezTo>
                    <a:pt x="32568" y="18591"/>
                    <a:pt x="32389" y="18501"/>
                    <a:pt x="32216" y="18501"/>
                  </a:cubicBezTo>
                  <a:cubicBezTo>
                    <a:pt x="31975" y="18501"/>
                    <a:pt x="31748" y="18677"/>
                    <a:pt x="31852" y="18961"/>
                  </a:cubicBezTo>
                  <a:cubicBezTo>
                    <a:pt x="33280" y="23081"/>
                    <a:pt x="32971" y="27474"/>
                    <a:pt x="30923" y="31320"/>
                  </a:cubicBezTo>
                  <a:cubicBezTo>
                    <a:pt x="30887" y="31380"/>
                    <a:pt x="30875" y="31439"/>
                    <a:pt x="30875" y="31487"/>
                  </a:cubicBezTo>
                  <a:cubicBezTo>
                    <a:pt x="27851" y="28391"/>
                    <a:pt x="24982" y="25117"/>
                    <a:pt x="22172" y="21831"/>
                  </a:cubicBezTo>
                  <a:cubicBezTo>
                    <a:pt x="21005" y="20462"/>
                    <a:pt x="19838" y="19092"/>
                    <a:pt x="18683" y="17735"/>
                  </a:cubicBezTo>
                  <a:cubicBezTo>
                    <a:pt x="18719" y="17687"/>
                    <a:pt x="18743" y="17640"/>
                    <a:pt x="18767" y="17568"/>
                  </a:cubicBezTo>
                  <a:cubicBezTo>
                    <a:pt x="19779" y="13663"/>
                    <a:pt x="20231" y="9698"/>
                    <a:pt x="20088" y="5662"/>
                  </a:cubicBezTo>
                  <a:cubicBezTo>
                    <a:pt x="20076" y="5390"/>
                    <a:pt x="19854" y="5249"/>
                    <a:pt x="19646" y="5249"/>
                  </a:cubicBezTo>
                  <a:cubicBezTo>
                    <a:pt x="19454" y="5249"/>
                    <a:pt x="19273" y="5369"/>
                    <a:pt x="19279" y="5615"/>
                  </a:cubicBezTo>
                  <a:cubicBezTo>
                    <a:pt x="19422" y="9484"/>
                    <a:pt x="19017" y="13270"/>
                    <a:pt x="18064" y="17021"/>
                  </a:cubicBezTo>
                  <a:cubicBezTo>
                    <a:pt x="13278" y="11401"/>
                    <a:pt x="8492" y="5769"/>
                    <a:pt x="3693" y="138"/>
                  </a:cubicBezTo>
                  <a:cubicBezTo>
                    <a:pt x="3611" y="41"/>
                    <a:pt x="3512" y="0"/>
                    <a:pt x="34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4343975" y="4619350"/>
              <a:ext cx="1461525" cy="1350825"/>
            </a:xfrm>
            <a:custGeom>
              <a:avLst/>
              <a:gdLst/>
              <a:ahLst/>
              <a:cxnLst/>
              <a:rect l="l" t="t" r="r" b="b"/>
              <a:pathLst>
                <a:path w="58461" h="54033" extrusionOk="0">
                  <a:moveTo>
                    <a:pt x="47321" y="1"/>
                  </a:moveTo>
                  <a:cubicBezTo>
                    <a:pt x="40441" y="1"/>
                    <a:pt x="37679" y="10881"/>
                    <a:pt x="33040" y="10881"/>
                  </a:cubicBezTo>
                  <a:cubicBezTo>
                    <a:pt x="32537" y="10881"/>
                    <a:pt x="32012" y="10754"/>
                    <a:pt x="31457" y="10470"/>
                  </a:cubicBezTo>
                  <a:cubicBezTo>
                    <a:pt x="28833" y="9132"/>
                    <a:pt x="29046" y="767"/>
                    <a:pt x="24301" y="767"/>
                  </a:cubicBezTo>
                  <a:cubicBezTo>
                    <a:pt x="23556" y="767"/>
                    <a:pt x="22689" y="973"/>
                    <a:pt x="21670" y="1445"/>
                  </a:cubicBezTo>
                  <a:cubicBezTo>
                    <a:pt x="14944" y="4554"/>
                    <a:pt x="18014" y="15188"/>
                    <a:pt x="14423" y="15188"/>
                  </a:cubicBezTo>
                  <a:cubicBezTo>
                    <a:pt x="14149" y="15188"/>
                    <a:pt x="13837" y="15126"/>
                    <a:pt x="13479" y="14994"/>
                  </a:cubicBezTo>
                  <a:cubicBezTo>
                    <a:pt x="13466" y="14995"/>
                    <a:pt x="13454" y="14995"/>
                    <a:pt x="13442" y="14995"/>
                  </a:cubicBezTo>
                  <a:cubicBezTo>
                    <a:pt x="13056" y="14995"/>
                    <a:pt x="12597" y="14648"/>
                    <a:pt x="12193" y="14601"/>
                  </a:cubicBezTo>
                  <a:cubicBezTo>
                    <a:pt x="11921" y="14565"/>
                    <a:pt x="11656" y="14547"/>
                    <a:pt x="11398" y="14547"/>
                  </a:cubicBezTo>
                  <a:cubicBezTo>
                    <a:pt x="5868" y="14547"/>
                    <a:pt x="3575" y="22683"/>
                    <a:pt x="2596" y="26960"/>
                  </a:cubicBezTo>
                  <a:cubicBezTo>
                    <a:pt x="1" y="38140"/>
                    <a:pt x="3632" y="48629"/>
                    <a:pt x="3704" y="48677"/>
                  </a:cubicBezTo>
                  <a:cubicBezTo>
                    <a:pt x="8356" y="51599"/>
                    <a:pt x="14802" y="54033"/>
                    <a:pt x="20602" y="54033"/>
                  </a:cubicBezTo>
                  <a:cubicBezTo>
                    <a:pt x="22862" y="54033"/>
                    <a:pt x="25025" y="53663"/>
                    <a:pt x="26945" y="52809"/>
                  </a:cubicBezTo>
                  <a:cubicBezTo>
                    <a:pt x="34374" y="49499"/>
                    <a:pt x="30564" y="43272"/>
                    <a:pt x="30445" y="42355"/>
                  </a:cubicBezTo>
                  <a:cubicBezTo>
                    <a:pt x="30087" y="39653"/>
                    <a:pt x="31775" y="39051"/>
                    <a:pt x="33805" y="39051"/>
                  </a:cubicBezTo>
                  <a:cubicBezTo>
                    <a:pt x="35353" y="39051"/>
                    <a:pt x="37101" y="39402"/>
                    <a:pt x="38291" y="39438"/>
                  </a:cubicBezTo>
                  <a:cubicBezTo>
                    <a:pt x="38426" y="39442"/>
                    <a:pt x="38560" y="39444"/>
                    <a:pt x="38694" y="39444"/>
                  </a:cubicBezTo>
                  <a:cubicBezTo>
                    <a:pt x="43697" y="39444"/>
                    <a:pt x="48722" y="36430"/>
                    <a:pt x="47864" y="30830"/>
                  </a:cubicBezTo>
                  <a:cubicBezTo>
                    <a:pt x="47185" y="26484"/>
                    <a:pt x="43578" y="24353"/>
                    <a:pt x="49531" y="18495"/>
                  </a:cubicBezTo>
                  <a:cubicBezTo>
                    <a:pt x="58461" y="9708"/>
                    <a:pt x="54186" y="695"/>
                    <a:pt x="48043" y="40"/>
                  </a:cubicBezTo>
                  <a:cubicBezTo>
                    <a:pt x="47797" y="14"/>
                    <a:pt x="47556" y="1"/>
                    <a:pt x="473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4433000" y="4738825"/>
              <a:ext cx="1064425" cy="1104000"/>
            </a:xfrm>
            <a:custGeom>
              <a:avLst/>
              <a:gdLst/>
              <a:ahLst/>
              <a:cxnLst/>
              <a:rect l="l" t="t" r="r" b="b"/>
              <a:pathLst>
                <a:path w="42577" h="44160" extrusionOk="0">
                  <a:moveTo>
                    <a:pt x="20562" y="1"/>
                  </a:moveTo>
                  <a:cubicBezTo>
                    <a:pt x="20402" y="1"/>
                    <a:pt x="20242" y="87"/>
                    <a:pt x="20181" y="286"/>
                  </a:cubicBezTo>
                  <a:cubicBezTo>
                    <a:pt x="19014" y="4024"/>
                    <a:pt x="18645" y="7906"/>
                    <a:pt x="18645" y="11823"/>
                  </a:cubicBezTo>
                  <a:cubicBezTo>
                    <a:pt x="18645" y="16121"/>
                    <a:pt x="19026" y="20431"/>
                    <a:pt x="17776" y="24622"/>
                  </a:cubicBezTo>
                  <a:cubicBezTo>
                    <a:pt x="17752" y="24705"/>
                    <a:pt x="17752" y="24789"/>
                    <a:pt x="17776" y="24848"/>
                  </a:cubicBezTo>
                  <a:cubicBezTo>
                    <a:pt x="12656" y="28956"/>
                    <a:pt x="7822" y="33397"/>
                    <a:pt x="3762" y="38528"/>
                  </a:cubicBezTo>
                  <a:cubicBezTo>
                    <a:pt x="4298" y="35540"/>
                    <a:pt x="3631" y="32516"/>
                    <a:pt x="3465" y="29492"/>
                  </a:cubicBezTo>
                  <a:cubicBezTo>
                    <a:pt x="3262" y="25693"/>
                    <a:pt x="3607" y="21931"/>
                    <a:pt x="5060" y="18395"/>
                  </a:cubicBezTo>
                  <a:cubicBezTo>
                    <a:pt x="5175" y="18100"/>
                    <a:pt x="4939" y="17910"/>
                    <a:pt x="4689" y="17910"/>
                  </a:cubicBezTo>
                  <a:cubicBezTo>
                    <a:pt x="4524" y="17910"/>
                    <a:pt x="4354" y="17992"/>
                    <a:pt x="4274" y="18181"/>
                  </a:cubicBezTo>
                  <a:cubicBezTo>
                    <a:pt x="2988" y="21348"/>
                    <a:pt x="2548" y="24693"/>
                    <a:pt x="2607" y="28098"/>
                  </a:cubicBezTo>
                  <a:cubicBezTo>
                    <a:pt x="2679" y="31885"/>
                    <a:pt x="3822" y="35814"/>
                    <a:pt x="2703" y="39517"/>
                  </a:cubicBezTo>
                  <a:cubicBezTo>
                    <a:pt x="2667" y="39659"/>
                    <a:pt x="2691" y="39767"/>
                    <a:pt x="2762" y="39862"/>
                  </a:cubicBezTo>
                  <a:cubicBezTo>
                    <a:pt x="1869" y="41064"/>
                    <a:pt x="1000" y="42291"/>
                    <a:pt x="190" y="43565"/>
                  </a:cubicBezTo>
                  <a:cubicBezTo>
                    <a:pt x="0" y="43871"/>
                    <a:pt x="281" y="44160"/>
                    <a:pt x="562" y="44160"/>
                  </a:cubicBezTo>
                  <a:cubicBezTo>
                    <a:pt x="686" y="44160"/>
                    <a:pt x="809" y="44104"/>
                    <a:pt x="893" y="43969"/>
                  </a:cubicBezTo>
                  <a:cubicBezTo>
                    <a:pt x="1988" y="42219"/>
                    <a:pt x="3203" y="40540"/>
                    <a:pt x="4477" y="38933"/>
                  </a:cubicBezTo>
                  <a:cubicBezTo>
                    <a:pt x="4665" y="38923"/>
                    <a:pt x="4852" y="38919"/>
                    <a:pt x="5039" y="38919"/>
                  </a:cubicBezTo>
                  <a:cubicBezTo>
                    <a:pt x="8447" y="38919"/>
                    <a:pt x="11650" y="40492"/>
                    <a:pt x="15025" y="40910"/>
                  </a:cubicBezTo>
                  <a:cubicBezTo>
                    <a:pt x="15977" y="41029"/>
                    <a:pt x="16929" y="41086"/>
                    <a:pt x="17878" y="41086"/>
                  </a:cubicBezTo>
                  <a:cubicBezTo>
                    <a:pt x="19862" y="41086"/>
                    <a:pt x="21836" y="40837"/>
                    <a:pt x="23777" y="40386"/>
                  </a:cubicBezTo>
                  <a:cubicBezTo>
                    <a:pt x="24256" y="40274"/>
                    <a:pt x="24099" y="39590"/>
                    <a:pt x="23657" y="39590"/>
                  </a:cubicBezTo>
                  <a:cubicBezTo>
                    <a:pt x="23627" y="39590"/>
                    <a:pt x="23595" y="39593"/>
                    <a:pt x="23562" y="39600"/>
                  </a:cubicBezTo>
                  <a:cubicBezTo>
                    <a:pt x="21684" y="40042"/>
                    <a:pt x="19777" y="40275"/>
                    <a:pt x="17868" y="40275"/>
                  </a:cubicBezTo>
                  <a:cubicBezTo>
                    <a:pt x="16281" y="40275"/>
                    <a:pt x="14694" y="40114"/>
                    <a:pt x="13120" y="39778"/>
                  </a:cubicBezTo>
                  <a:cubicBezTo>
                    <a:pt x="10418" y="39207"/>
                    <a:pt x="7882" y="38147"/>
                    <a:pt x="5119" y="38124"/>
                  </a:cubicBezTo>
                  <a:cubicBezTo>
                    <a:pt x="9632" y="32647"/>
                    <a:pt x="15037" y="27991"/>
                    <a:pt x="20657" y="23622"/>
                  </a:cubicBezTo>
                  <a:cubicBezTo>
                    <a:pt x="20693" y="23634"/>
                    <a:pt x="20717" y="23657"/>
                    <a:pt x="20764" y="23669"/>
                  </a:cubicBezTo>
                  <a:cubicBezTo>
                    <a:pt x="23741" y="24158"/>
                    <a:pt x="26479" y="25479"/>
                    <a:pt x="29503" y="25872"/>
                  </a:cubicBezTo>
                  <a:cubicBezTo>
                    <a:pt x="30510" y="26003"/>
                    <a:pt x="31519" y="26065"/>
                    <a:pt x="32526" y="26065"/>
                  </a:cubicBezTo>
                  <a:cubicBezTo>
                    <a:pt x="34258" y="26065"/>
                    <a:pt x="35986" y="25882"/>
                    <a:pt x="37695" y="25551"/>
                  </a:cubicBezTo>
                  <a:cubicBezTo>
                    <a:pt x="38177" y="25461"/>
                    <a:pt x="38015" y="24769"/>
                    <a:pt x="37566" y="24769"/>
                  </a:cubicBezTo>
                  <a:cubicBezTo>
                    <a:pt x="37539" y="24769"/>
                    <a:pt x="37510" y="24771"/>
                    <a:pt x="37481" y="24777"/>
                  </a:cubicBezTo>
                  <a:cubicBezTo>
                    <a:pt x="35839" y="25091"/>
                    <a:pt x="34184" y="25260"/>
                    <a:pt x="32529" y="25260"/>
                  </a:cubicBezTo>
                  <a:cubicBezTo>
                    <a:pt x="31109" y="25260"/>
                    <a:pt x="29689" y="25136"/>
                    <a:pt x="28277" y="24872"/>
                  </a:cubicBezTo>
                  <a:cubicBezTo>
                    <a:pt x="25955" y="24431"/>
                    <a:pt x="23788" y="23455"/>
                    <a:pt x="21479" y="22991"/>
                  </a:cubicBezTo>
                  <a:cubicBezTo>
                    <a:pt x="21872" y="22693"/>
                    <a:pt x="22253" y="22395"/>
                    <a:pt x="22645" y="22098"/>
                  </a:cubicBezTo>
                  <a:cubicBezTo>
                    <a:pt x="29956" y="16538"/>
                    <a:pt x="37481" y="10965"/>
                    <a:pt x="42386" y="3036"/>
                  </a:cubicBezTo>
                  <a:cubicBezTo>
                    <a:pt x="42576" y="2730"/>
                    <a:pt x="42301" y="2441"/>
                    <a:pt x="42023" y="2441"/>
                  </a:cubicBezTo>
                  <a:cubicBezTo>
                    <a:pt x="41901" y="2441"/>
                    <a:pt x="41779" y="2497"/>
                    <a:pt x="41695" y="2631"/>
                  </a:cubicBezTo>
                  <a:cubicBezTo>
                    <a:pt x="36385" y="11192"/>
                    <a:pt x="27991" y="16954"/>
                    <a:pt x="20145" y="22991"/>
                  </a:cubicBezTo>
                  <a:cubicBezTo>
                    <a:pt x="19681" y="23360"/>
                    <a:pt x="19216" y="23717"/>
                    <a:pt x="18740" y="24086"/>
                  </a:cubicBezTo>
                  <a:cubicBezTo>
                    <a:pt x="19645" y="20538"/>
                    <a:pt x="19514" y="16919"/>
                    <a:pt x="19467" y="13263"/>
                  </a:cubicBezTo>
                  <a:cubicBezTo>
                    <a:pt x="19395" y="8941"/>
                    <a:pt x="19669" y="4655"/>
                    <a:pt x="20955" y="500"/>
                  </a:cubicBezTo>
                  <a:cubicBezTo>
                    <a:pt x="21048" y="199"/>
                    <a:pt x="20804" y="1"/>
                    <a:pt x="205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2672700" y="1304100"/>
            <a:ext cx="3798900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ubTitle" idx="1"/>
          </p:nvPr>
        </p:nvSpPr>
        <p:spPr>
          <a:xfrm>
            <a:off x="2785275" y="2083550"/>
            <a:ext cx="3573600" cy="14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725694" y="2952300"/>
            <a:ext cx="2861400" cy="1132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694981" y="1715725"/>
            <a:ext cx="1952700" cy="69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solidFill>
          <a:schemeClr val="dk2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6" r:id="rId5"/>
    <p:sldLayoutId id="2147483658" r:id="rId6"/>
    <p:sldLayoutId id="214748367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02197514-64BB-4260-B7E6-CC2BA4589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264264"/>
            <a:ext cx="3040912" cy="2879236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C50701D-1C98-4D82-80F1-0B7B82B71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02958"/>
            <a:ext cx="2803346" cy="274054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ED9B257-7ACE-4BF5-BDD6-D9B0CEA76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725040"/>
            <a:ext cx="2473883" cy="241846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6EA75D2-AA97-412F-B44F-C9A48DFC67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9108" y="-1"/>
            <a:ext cx="5124892" cy="4816549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2BC275AB-AB20-421B-AC64-E43332C15F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9202" y="-1"/>
            <a:ext cx="4784797" cy="463579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E3AA6DFE-0645-48C8-8F58-A46B3E13E5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5916" y="-28794"/>
            <a:ext cx="4359091" cy="4448796"/>
          </a:xfrm>
          <a:prstGeom prst="rect">
            <a:avLst/>
          </a:prstGeom>
        </p:spPr>
      </p:pic>
      <p:pic>
        <p:nvPicPr>
          <p:cNvPr id="164" name="Imagen 163">
            <a:extLst>
              <a:ext uri="{FF2B5EF4-FFF2-40B4-BE49-F238E27FC236}">
                <a16:creationId xmlns:a16="http://schemas.microsoft.com/office/drawing/2014/main" id="{52D4A2C2-A5D4-4A94-B200-8F8B2ADDB4F2}"/>
              </a:ext>
            </a:extLst>
          </p:cNvPr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353" y="929725"/>
            <a:ext cx="3365463" cy="3080300"/>
          </a:xfrm>
          <a:prstGeom prst="rect">
            <a:avLst/>
          </a:prstGeom>
        </p:spPr>
      </p:pic>
      <p:sp>
        <p:nvSpPr>
          <p:cNvPr id="28" name="AutoShape 2">
            <a:extLst>
              <a:ext uri="{FF2B5EF4-FFF2-40B4-BE49-F238E27FC236}">
                <a16:creationId xmlns:a16="http://schemas.microsoft.com/office/drawing/2014/main" id="{67D6BFD7-9AB9-4E34-B71F-30BBAAC27E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GT"/>
          </a:p>
        </p:txBody>
      </p:sp>
      <p:sp>
        <p:nvSpPr>
          <p:cNvPr id="29" name="AutoShape 4">
            <a:extLst>
              <a:ext uri="{FF2B5EF4-FFF2-40B4-BE49-F238E27FC236}">
                <a16:creationId xmlns:a16="http://schemas.microsoft.com/office/drawing/2014/main" id="{A2F56484-0257-42D5-B233-E672FD7CAC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5544" y="-1234706"/>
            <a:ext cx="4111256" cy="4111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GT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591FE6F1-5D8D-47D8-B4A8-67CDF1344F26}"/>
              </a:ext>
            </a:extLst>
          </p:cNvPr>
          <p:cNvGrpSpPr/>
          <p:nvPr/>
        </p:nvGrpSpPr>
        <p:grpSpPr>
          <a:xfrm>
            <a:off x="1690575" y="606056"/>
            <a:ext cx="5762846" cy="3931387"/>
            <a:chOff x="1504508" y="442880"/>
            <a:chExt cx="5762846" cy="3931387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67BD308E-101B-46D6-854A-2E42D1287FFB}"/>
                </a:ext>
              </a:extLst>
            </p:cNvPr>
            <p:cNvGrpSpPr/>
            <p:nvPr/>
          </p:nvGrpSpPr>
          <p:grpSpPr>
            <a:xfrm>
              <a:off x="1504508" y="442880"/>
              <a:ext cx="5762846" cy="3931387"/>
              <a:chOff x="1504508" y="442880"/>
              <a:chExt cx="5762846" cy="3931387"/>
            </a:xfrm>
          </p:grpSpPr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6C8EC1EC-74D7-453C-9AF1-3D9302DD245B}"/>
                  </a:ext>
                </a:extLst>
              </p:cNvPr>
              <p:cNvSpPr/>
              <p:nvPr/>
            </p:nvSpPr>
            <p:spPr>
              <a:xfrm>
                <a:off x="1876646" y="769234"/>
                <a:ext cx="5390708" cy="3605033"/>
              </a:xfrm>
              <a:prstGeom prst="rect">
                <a:avLst/>
              </a:prstGeom>
              <a:solidFill>
                <a:srgbClr val="7DD181"/>
              </a:solidFill>
              <a:ln>
                <a:solidFill>
                  <a:srgbClr val="7DD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GT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B23B599B-FDF3-460C-8E0F-581DCABDE6F7}"/>
                  </a:ext>
                </a:extLst>
              </p:cNvPr>
              <p:cNvSpPr/>
              <p:nvPr/>
            </p:nvSpPr>
            <p:spPr>
              <a:xfrm>
                <a:off x="1690577" y="606057"/>
                <a:ext cx="5390708" cy="3605033"/>
              </a:xfrm>
              <a:prstGeom prst="rect">
                <a:avLst/>
              </a:prstGeom>
              <a:solidFill>
                <a:srgbClr val="96E8BC"/>
              </a:solidFill>
              <a:ln>
                <a:solidFill>
                  <a:srgbClr val="96E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GT" dirty="0"/>
              </a:p>
            </p:txBody>
          </p:sp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C635EB71-B5DA-495C-8BBB-4C5423B077DD}"/>
                  </a:ext>
                </a:extLst>
              </p:cNvPr>
              <p:cNvSpPr txBox="1"/>
              <p:nvPr/>
            </p:nvSpPr>
            <p:spPr>
              <a:xfrm>
                <a:off x="1504508" y="442880"/>
                <a:ext cx="5390708" cy="3605033"/>
              </a:xfrm>
              <a:prstGeom prst="rect">
                <a:avLst/>
              </a:prstGeom>
              <a:solidFill>
                <a:srgbClr val="B6F9C9"/>
              </a:solidFill>
            </p:spPr>
            <p:txBody>
              <a:bodyPr wrap="square" rtlCol="0">
                <a:spAutoFit/>
              </a:bodyPr>
              <a:lstStyle/>
              <a:p>
                <a:endParaRPr lang="es-GT" dirty="0"/>
              </a:p>
            </p:txBody>
          </p:sp>
        </p:grp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02FDB34B-41FB-4539-AFBD-683287655283}"/>
                </a:ext>
              </a:extLst>
            </p:cNvPr>
            <p:cNvSpPr txBox="1"/>
            <p:nvPr/>
          </p:nvSpPr>
          <p:spPr>
            <a:xfrm>
              <a:off x="3234559" y="1632712"/>
              <a:ext cx="230274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GT" sz="4000" b="1" dirty="0">
                  <a:solidFill>
                    <a:schemeClr val="tx1"/>
                  </a:solidFill>
                  <a:latin typeface="Oswald" panose="020B0604020202020204" charset="0"/>
                </a:rPr>
                <a:t>MUCHAS</a:t>
              </a:r>
            </a:p>
            <a:p>
              <a:endParaRPr lang="es-GT" dirty="0"/>
            </a:p>
          </p:txBody>
        </p:sp>
      </p:grpSp>
      <p:sp>
        <p:nvSpPr>
          <p:cNvPr id="14" name="Diagrama de flujo: cinta perforada 13">
            <a:extLst>
              <a:ext uri="{FF2B5EF4-FFF2-40B4-BE49-F238E27FC236}">
                <a16:creationId xmlns:a16="http://schemas.microsoft.com/office/drawing/2014/main" id="{1FD99BDD-25ED-4871-9059-39AD1CB608D2}"/>
              </a:ext>
            </a:extLst>
          </p:cNvPr>
          <p:cNvSpPr/>
          <p:nvPr/>
        </p:nvSpPr>
        <p:spPr>
          <a:xfrm>
            <a:off x="3159456" y="2349509"/>
            <a:ext cx="2825087" cy="791570"/>
          </a:xfrm>
          <a:prstGeom prst="flowChartPunchedTape">
            <a:avLst/>
          </a:prstGeom>
          <a:solidFill>
            <a:srgbClr val="E6B8AF"/>
          </a:solidFill>
          <a:ln>
            <a:solidFill>
              <a:srgbClr val="E6B8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sz="3900" dirty="0">
                <a:solidFill>
                  <a:schemeClr val="bg1"/>
                </a:solidFill>
                <a:latin typeface="Oswald" panose="020B0604020202020204" charset="0"/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144210094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591FE6F1-5D8D-47D8-B4A8-67CDF1344F26}"/>
              </a:ext>
            </a:extLst>
          </p:cNvPr>
          <p:cNvGrpSpPr/>
          <p:nvPr/>
        </p:nvGrpSpPr>
        <p:grpSpPr>
          <a:xfrm>
            <a:off x="1690577" y="606056"/>
            <a:ext cx="5762846" cy="3931387"/>
            <a:chOff x="1504508" y="442880"/>
            <a:chExt cx="5762846" cy="3931387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67BD308E-101B-46D6-854A-2E42D1287FFB}"/>
                </a:ext>
              </a:extLst>
            </p:cNvPr>
            <p:cNvGrpSpPr/>
            <p:nvPr/>
          </p:nvGrpSpPr>
          <p:grpSpPr>
            <a:xfrm>
              <a:off x="1504508" y="442880"/>
              <a:ext cx="5762846" cy="3931387"/>
              <a:chOff x="1504508" y="442880"/>
              <a:chExt cx="5762846" cy="3931387"/>
            </a:xfrm>
          </p:grpSpPr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6C8EC1EC-74D7-453C-9AF1-3D9302DD245B}"/>
                  </a:ext>
                </a:extLst>
              </p:cNvPr>
              <p:cNvSpPr/>
              <p:nvPr/>
            </p:nvSpPr>
            <p:spPr>
              <a:xfrm>
                <a:off x="1876646" y="769234"/>
                <a:ext cx="5390708" cy="3605033"/>
              </a:xfrm>
              <a:prstGeom prst="rect">
                <a:avLst/>
              </a:prstGeom>
              <a:solidFill>
                <a:srgbClr val="7DD181"/>
              </a:solidFill>
              <a:ln>
                <a:solidFill>
                  <a:srgbClr val="7DD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GT"/>
              </a:p>
            </p:txBody>
          </p:sp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B23B599B-FDF3-460C-8E0F-581DCABDE6F7}"/>
                  </a:ext>
                </a:extLst>
              </p:cNvPr>
              <p:cNvSpPr/>
              <p:nvPr/>
            </p:nvSpPr>
            <p:spPr>
              <a:xfrm>
                <a:off x="1690577" y="606057"/>
                <a:ext cx="5390708" cy="3605033"/>
              </a:xfrm>
              <a:prstGeom prst="rect">
                <a:avLst/>
              </a:prstGeom>
              <a:solidFill>
                <a:srgbClr val="96E8BC"/>
              </a:solidFill>
              <a:ln>
                <a:solidFill>
                  <a:srgbClr val="96E8B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GT" dirty="0"/>
              </a:p>
            </p:txBody>
          </p:sp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C635EB71-B5DA-495C-8BBB-4C5423B077DD}"/>
                  </a:ext>
                </a:extLst>
              </p:cNvPr>
              <p:cNvSpPr txBox="1"/>
              <p:nvPr/>
            </p:nvSpPr>
            <p:spPr>
              <a:xfrm>
                <a:off x="1504508" y="442880"/>
                <a:ext cx="5390708" cy="3605033"/>
              </a:xfrm>
              <a:prstGeom prst="rect">
                <a:avLst/>
              </a:prstGeom>
              <a:solidFill>
                <a:srgbClr val="B6F9C9"/>
              </a:solidFill>
            </p:spPr>
            <p:txBody>
              <a:bodyPr wrap="square" rtlCol="0">
                <a:spAutoFit/>
              </a:bodyPr>
              <a:lstStyle/>
              <a:p>
                <a:endParaRPr lang="es-GT" dirty="0"/>
              </a:p>
            </p:txBody>
          </p:sp>
        </p:grp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02FDB34B-41FB-4539-AFBD-683287655283}"/>
                </a:ext>
              </a:extLst>
            </p:cNvPr>
            <p:cNvSpPr txBox="1"/>
            <p:nvPr/>
          </p:nvSpPr>
          <p:spPr>
            <a:xfrm>
              <a:off x="2039862" y="1165396"/>
              <a:ext cx="4320000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GT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Programación de Estructuras Dinámicas</a:t>
              </a:r>
            </a:p>
            <a:p>
              <a:pPr algn="ctr"/>
              <a:endParaRPr lang="es-GT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s-GT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Proyecto Final:</a:t>
              </a:r>
            </a:p>
            <a:p>
              <a:pPr algn="ctr"/>
              <a:r>
                <a:rPr lang="es-G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EcoNova</a:t>
              </a:r>
            </a:p>
            <a:p>
              <a:pPr algn="ctr"/>
              <a:endParaRPr lang="es-GT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s-GT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Integrantes: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s-G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Luis Ernesto Arbizú Mena 	   00206119</a:t>
              </a: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s-G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Marielos Eugenia Velasco </a:t>
              </a:r>
              <a:r>
                <a:rPr lang="es-GT">
                  <a:latin typeface="Times New Roman" panose="02020603050405020304" pitchFamily="18" charset="0"/>
                  <a:cs typeface="Times New Roman" panose="02020603050405020304" pitchFamily="18" charset="0"/>
                </a:rPr>
                <a:t>Paniagua </a:t>
              </a:r>
              <a:r>
                <a:rPr lang="es-GT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00230019</a:t>
              </a:r>
              <a:endParaRPr lang="es-GT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r>
                <a:rPr lang="es-GT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Karla Marcela Portillo Ramírez 	   00079419</a:t>
              </a:r>
            </a:p>
            <a:p>
              <a:endParaRPr lang="es-GT" dirty="0"/>
            </a:p>
          </p:txBody>
        </p:sp>
      </p:grpSp>
    </p:spTree>
    <p:extLst>
      <p:ext uri="{BB962C8B-B14F-4D97-AF65-F5344CB8AC3E}">
        <p14:creationId xmlns:p14="http://schemas.microsoft.com/office/powerpoint/2010/main" val="390756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9D1400-97D9-4EA3-BF03-42CACA9F5C18}"/>
              </a:ext>
            </a:extLst>
          </p:cNvPr>
          <p:cNvSpPr/>
          <p:nvPr/>
        </p:nvSpPr>
        <p:spPr>
          <a:xfrm>
            <a:off x="1435395" y="1"/>
            <a:ext cx="6298446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2E34B3C-D352-4095-8D00-297035ADA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85" y="0"/>
            <a:ext cx="8079829" cy="541769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4CFF5A31-9C37-4DEB-864D-1B4579D27A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5443" y="1204466"/>
            <a:ext cx="5313114" cy="2734567"/>
          </a:xfrm>
        </p:spPr>
        <p:txBody>
          <a:bodyPr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MX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 una empresa dedicada a la venta de productos ecológicos; esta empresa surgió debido al emprendedurismo, preocupación como grupo de estudiantes por el medio ambiente y las ganas de poder contribuir a hacer un cambio sobre él.</a:t>
            </a:r>
            <a:endParaRPr lang="es-GT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es-MX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Uno de los deseos es poder proporcionar a las personas productos esenciales, pero a la vez que estos sean sustentables y amigables con el medio ambiente. </a:t>
            </a:r>
            <a:endParaRPr lang="es-GT" dirty="0">
              <a:solidFill>
                <a:schemeClr val="tx1"/>
              </a:solidFill>
            </a:endParaRPr>
          </a:p>
        </p:txBody>
      </p:sp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2927880" y="554394"/>
            <a:ext cx="3798900" cy="72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EcoNova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1646;p54">
            <a:extLst>
              <a:ext uri="{FF2B5EF4-FFF2-40B4-BE49-F238E27FC236}">
                <a16:creationId xmlns:a16="http://schemas.microsoft.com/office/drawing/2014/main" id="{AF3A37E7-DBBA-4146-9D2F-38F8B1A28E90}"/>
              </a:ext>
            </a:extLst>
          </p:cNvPr>
          <p:cNvSpPr/>
          <p:nvPr/>
        </p:nvSpPr>
        <p:spPr>
          <a:xfrm rot="16200000" flipH="1">
            <a:off x="7009800" y="1844550"/>
            <a:ext cx="1407000" cy="2861400"/>
          </a:xfrm>
          <a:prstGeom prst="round2SameRect">
            <a:avLst>
              <a:gd name="adj1" fmla="val 10879"/>
              <a:gd name="adj2" fmla="val 0"/>
            </a:avLst>
          </a:prstGeom>
          <a:solidFill>
            <a:srgbClr val="B6F9C9"/>
          </a:solidFill>
          <a:ln>
            <a:solidFill>
              <a:srgbClr val="B6F9C9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516CCE0-72E1-4442-9071-0B3ED1FA1C9E}"/>
              </a:ext>
            </a:extLst>
          </p:cNvPr>
          <p:cNvGrpSpPr/>
          <p:nvPr/>
        </p:nvGrpSpPr>
        <p:grpSpPr>
          <a:xfrm>
            <a:off x="117285" y="2501765"/>
            <a:ext cx="9026715" cy="2514600"/>
            <a:chOff x="117285" y="2501765"/>
            <a:chExt cx="9026715" cy="2514600"/>
          </a:xfrm>
        </p:grpSpPr>
        <p:sp>
          <p:nvSpPr>
            <p:cNvPr id="55" name="Google Shape;1680;p54">
              <a:extLst>
                <a:ext uri="{FF2B5EF4-FFF2-40B4-BE49-F238E27FC236}">
                  <a16:creationId xmlns:a16="http://schemas.microsoft.com/office/drawing/2014/main" id="{7074FF76-0270-4544-A507-B1F1AB60C9C7}"/>
                </a:ext>
              </a:extLst>
            </p:cNvPr>
            <p:cNvSpPr txBox="1">
              <a:spLocks/>
            </p:cNvSpPr>
            <p:nvPr/>
          </p:nvSpPr>
          <p:spPr>
            <a:xfrm>
              <a:off x="6432698" y="2731903"/>
              <a:ext cx="2711302" cy="10866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Oswald"/>
                <a:buNone/>
                <a:defRPr sz="34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Oswald"/>
                <a:buNone/>
                <a:defRPr sz="30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Oswald"/>
                <a:buNone/>
                <a:defRPr sz="30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Oswald"/>
                <a:buNone/>
                <a:defRPr sz="30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Oswald"/>
                <a:buNone/>
                <a:defRPr sz="30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Oswald"/>
                <a:buNone/>
                <a:defRPr sz="30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Oswald"/>
                <a:buNone/>
                <a:defRPr sz="30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Oswald"/>
                <a:buNone/>
                <a:defRPr sz="30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Oswald"/>
                <a:buNone/>
                <a:defRPr sz="3000" b="0" i="0" u="none" strike="noStrike" cap="none">
                  <a:solidFill>
                    <a:schemeClr val="dk1"/>
                  </a:solidFill>
                  <a:latin typeface="Oswald"/>
                  <a:ea typeface="Oswald"/>
                  <a:cs typeface="Oswald"/>
                  <a:sym typeface="Oswald"/>
                </a:defRPr>
              </a:lvl9pPr>
            </a:lstStyle>
            <a:p>
              <a:pPr algn="ctr"/>
              <a:r>
                <a:rPr lang="es-GT" sz="3200" dirty="0"/>
                <a:t>Opción 1: Atender Pedidos</a:t>
              </a:r>
            </a:p>
          </p:txBody>
        </p:sp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F644FF85-6394-43FF-94AB-B54F6616F51A}"/>
                </a:ext>
              </a:extLst>
            </p:cNvPr>
            <p:cNvPicPr/>
            <p:nvPr/>
          </p:nvPicPr>
          <p:blipFill rotWithShape="1">
            <a:blip r:embed="rId3"/>
            <a:srcRect l="9674" t="32735" r="72166" b="40338"/>
            <a:stretch/>
          </p:blipFill>
          <p:spPr bwMode="auto">
            <a:xfrm>
              <a:off x="117285" y="2501765"/>
              <a:ext cx="5275580" cy="25146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cxnSp>
          <p:nvCxnSpPr>
            <p:cNvPr id="9" name="Conector: curvado 8">
              <a:extLst>
                <a:ext uri="{FF2B5EF4-FFF2-40B4-BE49-F238E27FC236}">
                  <a16:creationId xmlns:a16="http://schemas.microsoft.com/office/drawing/2014/main" id="{61BF68EB-5A51-474A-AB5C-4490E634E3D4}"/>
                </a:ext>
              </a:extLst>
            </p:cNvPr>
            <p:cNvCxnSpPr>
              <a:stCxn id="54" idx="3"/>
              <a:endCxn id="56" idx="3"/>
            </p:cNvCxnSpPr>
            <p:nvPr/>
          </p:nvCxnSpPr>
          <p:spPr>
            <a:xfrm rot="10800000" flipV="1">
              <a:off x="5392866" y="3275249"/>
              <a:ext cx="889735" cy="483815"/>
            </a:xfrm>
            <a:prstGeom prst="curved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F4C01EC9-9F98-475A-BF54-3032A6A8BC71}"/>
              </a:ext>
            </a:extLst>
          </p:cNvPr>
          <p:cNvGrpSpPr/>
          <p:nvPr/>
        </p:nvGrpSpPr>
        <p:grpSpPr>
          <a:xfrm>
            <a:off x="0" y="114774"/>
            <a:ext cx="8947298" cy="2000250"/>
            <a:chOff x="0" y="114774"/>
            <a:chExt cx="8947298" cy="2000250"/>
          </a:xfrm>
        </p:grpSpPr>
        <p:sp>
          <p:nvSpPr>
            <p:cNvPr id="1646" name="Google Shape;1646;p54"/>
            <p:cNvSpPr/>
            <p:nvPr/>
          </p:nvSpPr>
          <p:spPr>
            <a:xfrm rot="5400000">
              <a:off x="727200" y="-231005"/>
              <a:ext cx="1407000" cy="2861400"/>
            </a:xfrm>
            <a:prstGeom prst="round2SameRect">
              <a:avLst>
                <a:gd name="adj1" fmla="val 10879"/>
                <a:gd name="adj2" fmla="val 0"/>
              </a:avLst>
            </a:prstGeom>
            <a:solidFill>
              <a:srgbClr val="B6F9C9"/>
            </a:solidFill>
            <a:ln>
              <a:solidFill>
                <a:srgbClr val="B6F9C9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E36CC6FB-92FC-44C5-8789-3B264669C78A}"/>
                </a:ext>
              </a:extLst>
            </p:cNvPr>
            <p:cNvGrpSpPr/>
            <p:nvPr/>
          </p:nvGrpSpPr>
          <p:grpSpPr>
            <a:xfrm>
              <a:off x="2861400" y="114774"/>
              <a:ext cx="6085898" cy="2000250"/>
              <a:chOff x="2861400" y="114774"/>
              <a:chExt cx="6085898" cy="2000250"/>
            </a:xfrm>
          </p:grpSpPr>
          <p:pic>
            <p:nvPicPr>
              <p:cNvPr id="51" name="Imagen 50">
                <a:extLst>
                  <a:ext uri="{FF2B5EF4-FFF2-40B4-BE49-F238E27FC236}">
                    <a16:creationId xmlns:a16="http://schemas.microsoft.com/office/drawing/2014/main" id="{8ADE97EC-D8FB-49CF-82FE-7BBCE322266D}"/>
                  </a:ext>
                </a:extLst>
              </p:cNvPr>
              <p:cNvPicPr/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770" t="16299" r="74489" b="64227"/>
              <a:stretch/>
            </p:blipFill>
            <p:spPr bwMode="auto">
              <a:xfrm>
                <a:off x="3918098" y="114774"/>
                <a:ext cx="5029200" cy="2000250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cxnSp>
            <p:nvCxnSpPr>
              <p:cNvPr id="12" name="Conector: curvado 11">
                <a:extLst>
                  <a:ext uri="{FF2B5EF4-FFF2-40B4-BE49-F238E27FC236}">
                    <a16:creationId xmlns:a16="http://schemas.microsoft.com/office/drawing/2014/main" id="{D0CE9039-2B10-447E-92F6-711C3B4DF64C}"/>
                  </a:ext>
                </a:extLst>
              </p:cNvPr>
              <p:cNvCxnSpPr>
                <a:stCxn id="1646" idx="3"/>
                <a:endCxn id="51" idx="1"/>
              </p:cNvCxnSpPr>
              <p:nvPr/>
            </p:nvCxnSpPr>
            <p:spPr>
              <a:xfrm flipV="1">
                <a:off x="2861400" y="1114899"/>
                <a:ext cx="1056698" cy="84796"/>
              </a:xfrm>
              <a:prstGeom prst="curvedConnector3">
                <a:avLst>
                  <a:gd name="adj1" fmla="val 56037"/>
                </a:avLst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80" name="Google Shape;1680;p54"/>
          <p:cNvSpPr txBox="1">
            <a:spLocks noGrp="1"/>
          </p:cNvSpPr>
          <p:nvPr>
            <p:ph type="title"/>
          </p:nvPr>
        </p:nvSpPr>
        <p:spPr>
          <a:xfrm>
            <a:off x="196703" y="595423"/>
            <a:ext cx="2567762" cy="9590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3200" dirty="0"/>
              <a:t>MENÚ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F0585A52-0894-4C72-9BAB-0B9BA4EF2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409" y="-404037"/>
            <a:ext cx="2783558" cy="261561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2108DDB-C3A1-429A-91B0-B83976C20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121" y="-340291"/>
            <a:ext cx="2381693" cy="2343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2BB4FB5-40FA-440D-883D-4E2606647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4271" y="-223284"/>
            <a:ext cx="2018585" cy="2098130"/>
          </a:xfrm>
          <a:prstGeom prst="rect">
            <a:avLst/>
          </a:prstGeom>
        </p:spPr>
      </p:pic>
      <p:sp>
        <p:nvSpPr>
          <p:cNvPr id="17" name="Google Shape;1680;p54">
            <a:extLst>
              <a:ext uri="{FF2B5EF4-FFF2-40B4-BE49-F238E27FC236}">
                <a16:creationId xmlns:a16="http://schemas.microsoft.com/office/drawing/2014/main" id="{9B7AFEC2-1ACF-428C-AE5D-A085CDFBD2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9568" y="121549"/>
            <a:ext cx="1204863" cy="6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3200" dirty="0"/>
              <a:t>LOCAL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B98A806B-FB4A-4DFC-8089-7DB07A65848F}"/>
              </a:ext>
            </a:extLst>
          </p:cNvPr>
          <p:cNvGrpSpPr/>
          <p:nvPr/>
        </p:nvGrpSpPr>
        <p:grpSpPr>
          <a:xfrm>
            <a:off x="43984" y="825781"/>
            <a:ext cx="3728704" cy="1570990"/>
            <a:chOff x="43984" y="825781"/>
            <a:chExt cx="3728704" cy="1570990"/>
          </a:xfrm>
        </p:grpSpPr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7D539DAC-E3F3-4CF7-A995-0B2E6DECF5CF}"/>
                </a:ext>
              </a:extLst>
            </p:cNvPr>
            <p:cNvPicPr/>
            <p:nvPr/>
          </p:nvPicPr>
          <p:blipFill rotWithShape="1">
            <a:blip r:embed="rId6"/>
            <a:srcRect l="9663" t="43194" r="70905" b="31834"/>
            <a:stretch/>
          </p:blipFill>
          <p:spPr bwMode="auto">
            <a:xfrm>
              <a:off x="438938" y="825781"/>
              <a:ext cx="3333750" cy="15709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Diagrama de flujo: conector 9">
              <a:extLst>
                <a:ext uri="{FF2B5EF4-FFF2-40B4-BE49-F238E27FC236}">
                  <a16:creationId xmlns:a16="http://schemas.microsoft.com/office/drawing/2014/main" id="{039F2EFB-9FBD-428A-A31B-A4CC79393A97}"/>
                </a:ext>
              </a:extLst>
            </p:cNvPr>
            <p:cNvSpPr/>
            <p:nvPr/>
          </p:nvSpPr>
          <p:spPr>
            <a:xfrm>
              <a:off x="43984" y="825781"/>
              <a:ext cx="340242" cy="329609"/>
            </a:xfrm>
            <a:prstGeom prst="flowChartConnector">
              <a:avLst/>
            </a:prstGeom>
            <a:solidFill>
              <a:srgbClr val="E6B8AF"/>
            </a:solidFill>
            <a:ln>
              <a:solidFill>
                <a:srgbClr val="E6B8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T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2D912BAB-4029-46B6-BF73-B0D629EF45DC}"/>
              </a:ext>
            </a:extLst>
          </p:cNvPr>
          <p:cNvGrpSpPr/>
          <p:nvPr/>
        </p:nvGrpSpPr>
        <p:grpSpPr>
          <a:xfrm>
            <a:off x="43984" y="3171791"/>
            <a:ext cx="3728704" cy="1245046"/>
            <a:chOff x="43984" y="3171791"/>
            <a:chExt cx="3728704" cy="1245046"/>
          </a:xfrm>
        </p:grpSpPr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8EA913F2-64DB-4818-BBC3-6B6A17D8B6E1}"/>
                </a:ext>
              </a:extLst>
            </p:cNvPr>
            <p:cNvPicPr/>
            <p:nvPr/>
          </p:nvPicPr>
          <p:blipFill rotWithShape="1">
            <a:blip r:embed="rId7"/>
            <a:srcRect l="9688" t="57633" r="71376" b="24630"/>
            <a:stretch/>
          </p:blipFill>
          <p:spPr bwMode="auto">
            <a:xfrm>
              <a:off x="438938" y="3188747"/>
              <a:ext cx="3333750" cy="12280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9" name="Diagrama de flujo: conector 28">
              <a:extLst>
                <a:ext uri="{FF2B5EF4-FFF2-40B4-BE49-F238E27FC236}">
                  <a16:creationId xmlns:a16="http://schemas.microsoft.com/office/drawing/2014/main" id="{C51ADF48-9522-4761-BFC7-951BB3AFC931}"/>
                </a:ext>
              </a:extLst>
            </p:cNvPr>
            <p:cNvSpPr/>
            <p:nvPr/>
          </p:nvSpPr>
          <p:spPr>
            <a:xfrm>
              <a:off x="43984" y="3171791"/>
              <a:ext cx="340242" cy="329609"/>
            </a:xfrm>
            <a:prstGeom prst="flowChartConnector">
              <a:avLst/>
            </a:prstGeom>
            <a:solidFill>
              <a:srgbClr val="E6B8AF"/>
            </a:solidFill>
            <a:ln>
              <a:solidFill>
                <a:srgbClr val="E6B8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T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C62ABE2D-5B55-4769-A5EF-83AA6A4DCE41}"/>
              </a:ext>
            </a:extLst>
          </p:cNvPr>
          <p:cNvGrpSpPr/>
          <p:nvPr/>
        </p:nvGrpSpPr>
        <p:grpSpPr>
          <a:xfrm>
            <a:off x="4326808" y="825781"/>
            <a:ext cx="4144733" cy="630000"/>
            <a:chOff x="4326808" y="825781"/>
            <a:chExt cx="4144733" cy="630000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61315B7A-9A37-4AA1-9F0C-E1CBB0DAC8CE}"/>
                </a:ext>
              </a:extLst>
            </p:cNvPr>
            <p:cNvPicPr/>
            <p:nvPr/>
          </p:nvPicPr>
          <p:blipFill rotWithShape="1">
            <a:blip r:embed="rId8"/>
            <a:srcRect l="9678" t="28435" r="73015" b="62524"/>
            <a:stretch/>
          </p:blipFill>
          <p:spPr bwMode="auto">
            <a:xfrm>
              <a:off x="4727541" y="825781"/>
              <a:ext cx="3744000" cy="63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0" name="Diagrama de flujo: conector 29">
              <a:extLst>
                <a:ext uri="{FF2B5EF4-FFF2-40B4-BE49-F238E27FC236}">
                  <a16:creationId xmlns:a16="http://schemas.microsoft.com/office/drawing/2014/main" id="{1A33FA14-4738-4DEA-B295-27E6465B3B01}"/>
                </a:ext>
              </a:extLst>
            </p:cNvPr>
            <p:cNvSpPr/>
            <p:nvPr/>
          </p:nvSpPr>
          <p:spPr>
            <a:xfrm>
              <a:off x="4326808" y="825781"/>
              <a:ext cx="340242" cy="329609"/>
            </a:xfrm>
            <a:prstGeom prst="flowChartConnector">
              <a:avLst/>
            </a:prstGeom>
            <a:solidFill>
              <a:srgbClr val="E6B8AF"/>
            </a:solidFill>
            <a:ln>
              <a:solidFill>
                <a:srgbClr val="E6B8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T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s-G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42C9FD0B-581F-4876-8949-14492C1F9705}"/>
              </a:ext>
            </a:extLst>
          </p:cNvPr>
          <p:cNvGrpSpPr/>
          <p:nvPr/>
        </p:nvGrpSpPr>
        <p:grpSpPr>
          <a:xfrm>
            <a:off x="4326808" y="1828600"/>
            <a:ext cx="4144733" cy="630481"/>
            <a:chOff x="4326808" y="1828600"/>
            <a:chExt cx="4144733" cy="630481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0490CBB0-0CBE-4B79-8F29-F0441F8FF13A}"/>
                </a:ext>
              </a:extLst>
            </p:cNvPr>
            <p:cNvPicPr/>
            <p:nvPr/>
          </p:nvPicPr>
          <p:blipFill rotWithShape="1">
            <a:blip r:embed="rId9"/>
            <a:srcRect l="9695" t="37394" r="72229" b="54461"/>
            <a:stretch/>
          </p:blipFill>
          <p:spPr bwMode="auto">
            <a:xfrm>
              <a:off x="4727541" y="1829081"/>
              <a:ext cx="3744000" cy="63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1" name="Diagrama de flujo: conector 30">
              <a:extLst>
                <a:ext uri="{FF2B5EF4-FFF2-40B4-BE49-F238E27FC236}">
                  <a16:creationId xmlns:a16="http://schemas.microsoft.com/office/drawing/2014/main" id="{2DE65D21-254B-427E-86B2-B38A8AA4549F}"/>
                </a:ext>
              </a:extLst>
            </p:cNvPr>
            <p:cNvSpPr/>
            <p:nvPr/>
          </p:nvSpPr>
          <p:spPr>
            <a:xfrm>
              <a:off x="4326808" y="1828600"/>
              <a:ext cx="340242" cy="329609"/>
            </a:xfrm>
            <a:prstGeom prst="flowChartConnector">
              <a:avLst/>
            </a:prstGeom>
            <a:solidFill>
              <a:srgbClr val="E6B8AF"/>
            </a:solidFill>
            <a:ln>
              <a:solidFill>
                <a:srgbClr val="E6B8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T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4877000D-1B3D-4F89-A0F7-5567EEB3931A}"/>
              </a:ext>
            </a:extLst>
          </p:cNvPr>
          <p:cNvGrpSpPr/>
          <p:nvPr/>
        </p:nvGrpSpPr>
        <p:grpSpPr>
          <a:xfrm>
            <a:off x="4326808" y="3188747"/>
            <a:ext cx="4144733" cy="1228090"/>
            <a:chOff x="4326808" y="3188747"/>
            <a:chExt cx="4144733" cy="1228090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451330D7-D714-4287-8DDC-20AED62C34F9}"/>
                </a:ext>
              </a:extLst>
            </p:cNvPr>
            <p:cNvPicPr/>
            <p:nvPr/>
          </p:nvPicPr>
          <p:blipFill rotWithShape="1">
            <a:blip r:embed="rId10"/>
            <a:srcRect l="9647" t="55769" r="73781" b="25233"/>
            <a:stretch/>
          </p:blipFill>
          <p:spPr bwMode="auto">
            <a:xfrm>
              <a:off x="4727541" y="3188747"/>
              <a:ext cx="3744000" cy="12280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32" name="Diagrama de flujo: conector 31">
              <a:extLst>
                <a:ext uri="{FF2B5EF4-FFF2-40B4-BE49-F238E27FC236}">
                  <a16:creationId xmlns:a16="http://schemas.microsoft.com/office/drawing/2014/main" id="{DA5DF396-2001-4554-8DC0-5F74D96988CB}"/>
                </a:ext>
              </a:extLst>
            </p:cNvPr>
            <p:cNvSpPr/>
            <p:nvPr/>
          </p:nvSpPr>
          <p:spPr>
            <a:xfrm>
              <a:off x="4326808" y="3188747"/>
              <a:ext cx="340242" cy="329609"/>
            </a:xfrm>
            <a:prstGeom prst="flowChartConnector">
              <a:avLst/>
            </a:prstGeom>
            <a:solidFill>
              <a:srgbClr val="E6B8AF"/>
            </a:solidFill>
            <a:ln>
              <a:solidFill>
                <a:srgbClr val="E6B8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T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8F3A0B5-59D0-4F41-A9CC-38011D5CF27F}"/>
              </a:ext>
            </a:extLst>
          </p:cNvPr>
          <p:cNvGrpSpPr/>
          <p:nvPr/>
        </p:nvGrpSpPr>
        <p:grpSpPr>
          <a:xfrm>
            <a:off x="6730409" y="-404037"/>
            <a:ext cx="2783558" cy="2615610"/>
            <a:chOff x="6730409" y="-404037"/>
            <a:chExt cx="2783558" cy="261561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F0585A52-0894-4C72-9BAB-0B9BA4EF2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0409" y="-404037"/>
              <a:ext cx="2783558" cy="261561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2108DDB-C3A1-429A-91B0-B83976C20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8121" y="-340291"/>
              <a:ext cx="2381693" cy="2343200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62BB4FB5-40FA-440D-883D-4E2606647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4271" y="-223284"/>
              <a:ext cx="2018585" cy="2098130"/>
            </a:xfrm>
            <a:prstGeom prst="rect">
              <a:avLst/>
            </a:prstGeom>
          </p:spPr>
        </p:pic>
      </p:grpSp>
      <p:sp>
        <p:nvSpPr>
          <p:cNvPr id="17" name="Google Shape;1680;p54">
            <a:extLst>
              <a:ext uri="{FF2B5EF4-FFF2-40B4-BE49-F238E27FC236}">
                <a16:creationId xmlns:a16="http://schemas.microsoft.com/office/drawing/2014/main" id="{9B7AFEC2-1ACF-428C-AE5D-A085CDFBD2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48780" y="82993"/>
            <a:ext cx="1846441" cy="6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3200" dirty="0"/>
              <a:t>DOMICILIO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85975D5-6C47-4584-90D6-1CECA0379254}"/>
              </a:ext>
            </a:extLst>
          </p:cNvPr>
          <p:cNvGrpSpPr/>
          <p:nvPr/>
        </p:nvGrpSpPr>
        <p:grpSpPr>
          <a:xfrm>
            <a:off x="43984" y="776593"/>
            <a:ext cx="3557254" cy="1725930"/>
            <a:chOff x="43984" y="776593"/>
            <a:chExt cx="3557254" cy="1725930"/>
          </a:xfrm>
        </p:grpSpPr>
        <p:sp>
          <p:nvSpPr>
            <p:cNvPr id="10" name="Diagrama de flujo: conector 9">
              <a:extLst>
                <a:ext uri="{FF2B5EF4-FFF2-40B4-BE49-F238E27FC236}">
                  <a16:creationId xmlns:a16="http://schemas.microsoft.com/office/drawing/2014/main" id="{039F2EFB-9FBD-428A-A31B-A4CC79393A97}"/>
                </a:ext>
              </a:extLst>
            </p:cNvPr>
            <p:cNvSpPr/>
            <p:nvPr/>
          </p:nvSpPr>
          <p:spPr>
            <a:xfrm>
              <a:off x="43984" y="825781"/>
              <a:ext cx="340242" cy="329609"/>
            </a:xfrm>
            <a:prstGeom prst="flowChartConnector">
              <a:avLst/>
            </a:prstGeom>
            <a:solidFill>
              <a:srgbClr val="E6B8AF"/>
            </a:solidFill>
            <a:ln>
              <a:solidFill>
                <a:srgbClr val="E6B8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T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3D026905-9A41-4253-9FD1-831866835356}"/>
                </a:ext>
              </a:extLst>
            </p:cNvPr>
            <p:cNvPicPr/>
            <p:nvPr/>
          </p:nvPicPr>
          <p:blipFill rotWithShape="1">
            <a:blip r:embed="rId6"/>
            <a:srcRect l="9685" t="32271" r="73014" b="38344"/>
            <a:stretch/>
          </p:blipFill>
          <p:spPr bwMode="auto">
            <a:xfrm>
              <a:off x="438938" y="776593"/>
              <a:ext cx="3162300" cy="172593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DA955D86-2F4B-45A9-BB7A-DE6B9C41B2E3}"/>
              </a:ext>
            </a:extLst>
          </p:cNvPr>
          <p:cNvGrpSpPr/>
          <p:nvPr/>
        </p:nvGrpSpPr>
        <p:grpSpPr>
          <a:xfrm>
            <a:off x="4339758" y="776592"/>
            <a:ext cx="4131109" cy="630000"/>
            <a:chOff x="4339758" y="776592"/>
            <a:chExt cx="4131109" cy="630000"/>
          </a:xfrm>
        </p:grpSpPr>
        <p:sp>
          <p:nvSpPr>
            <p:cNvPr id="30" name="Diagrama de flujo: conector 29">
              <a:extLst>
                <a:ext uri="{FF2B5EF4-FFF2-40B4-BE49-F238E27FC236}">
                  <a16:creationId xmlns:a16="http://schemas.microsoft.com/office/drawing/2014/main" id="{1A33FA14-4738-4DEA-B295-27E6465B3B01}"/>
                </a:ext>
              </a:extLst>
            </p:cNvPr>
            <p:cNvSpPr/>
            <p:nvPr/>
          </p:nvSpPr>
          <p:spPr>
            <a:xfrm>
              <a:off x="4339758" y="776593"/>
              <a:ext cx="340242" cy="329609"/>
            </a:xfrm>
            <a:prstGeom prst="flowChartConnector">
              <a:avLst/>
            </a:prstGeom>
            <a:solidFill>
              <a:srgbClr val="E6B8AF"/>
            </a:solidFill>
            <a:ln>
              <a:solidFill>
                <a:srgbClr val="E6B8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T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s-G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915C22A3-E130-4429-B073-5E4446EDEFCD}"/>
                </a:ext>
              </a:extLst>
            </p:cNvPr>
            <p:cNvPicPr/>
            <p:nvPr/>
          </p:nvPicPr>
          <p:blipFill rotWithShape="1">
            <a:blip r:embed="rId7"/>
            <a:srcRect l="9674" t="27038" r="71127" b="63569"/>
            <a:stretch/>
          </p:blipFill>
          <p:spPr bwMode="auto">
            <a:xfrm>
              <a:off x="4727542" y="776592"/>
              <a:ext cx="3743325" cy="63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4C00C6DA-A1AE-4696-AF4E-775DCBC8AE6D}"/>
              </a:ext>
            </a:extLst>
          </p:cNvPr>
          <p:cNvGrpSpPr/>
          <p:nvPr/>
        </p:nvGrpSpPr>
        <p:grpSpPr>
          <a:xfrm>
            <a:off x="4339757" y="1868547"/>
            <a:ext cx="4126743" cy="633950"/>
            <a:chOff x="4339758" y="1868547"/>
            <a:chExt cx="4119335" cy="637951"/>
          </a:xfrm>
        </p:grpSpPr>
        <p:sp>
          <p:nvSpPr>
            <p:cNvPr id="31" name="Diagrama de flujo: conector 30">
              <a:extLst>
                <a:ext uri="{FF2B5EF4-FFF2-40B4-BE49-F238E27FC236}">
                  <a16:creationId xmlns:a16="http://schemas.microsoft.com/office/drawing/2014/main" id="{2DE65D21-254B-427E-86B2-B38A8AA4549F}"/>
                </a:ext>
              </a:extLst>
            </p:cNvPr>
            <p:cNvSpPr/>
            <p:nvPr/>
          </p:nvSpPr>
          <p:spPr>
            <a:xfrm>
              <a:off x="4339758" y="1868547"/>
              <a:ext cx="340242" cy="329609"/>
            </a:xfrm>
            <a:prstGeom prst="flowChartConnector">
              <a:avLst/>
            </a:prstGeom>
            <a:solidFill>
              <a:srgbClr val="E6B8AF"/>
            </a:solidFill>
            <a:ln>
              <a:solidFill>
                <a:srgbClr val="E6B8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T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76468A93-FEC0-45A5-9350-FC77CB2967E3}"/>
                </a:ext>
              </a:extLst>
            </p:cNvPr>
            <p:cNvPicPr/>
            <p:nvPr/>
          </p:nvPicPr>
          <p:blipFill rotWithShape="1">
            <a:blip r:embed="rId8"/>
            <a:srcRect l="9713" t="36503" r="70808" b="54794"/>
            <a:stretch/>
          </p:blipFill>
          <p:spPr bwMode="auto">
            <a:xfrm>
              <a:off x="4721814" y="1872522"/>
              <a:ext cx="3737279" cy="63397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0CE21BA4-230C-440E-8554-A68E1743A5AC}"/>
              </a:ext>
            </a:extLst>
          </p:cNvPr>
          <p:cNvGrpSpPr/>
          <p:nvPr/>
        </p:nvGrpSpPr>
        <p:grpSpPr>
          <a:xfrm>
            <a:off x="43984" y="3171791"/>
            <a:ext cx="3557255" cy="1245046"/>
            <a:chOff x="43984" y="3171791"/>
            <a:chExt cx="3557255" cy="1245046"/>
          </a:xfrm>
        </p:grpSpPr>
        <p:sp>
          <p:nvSpPr>
            <p:cNvPr id="29" name="Diagrama de flujo: conector 28">
              <a:extLst>
                <a:ext uri="{FF2B5EF4-FFF2-40B4-BE49-F238E27FC236}">
                  <a16:creationId xmlns:a16="http://schemas.microsoft.com/office/drawing/2014/main" id="{C51ADF48-9522-4761-BFC7-951BB3AFC931}"/>
                </a:ext>
              </a:extLst>
            </p:cNvPr>
            <p:cNvSpPr/>
            <p:nvPr/>
          </p:nvSpPr>
          <p:spPr>
            <a:xfrm>
              <a:off x="43984" y="3171791"/>
              <a:ext cx="340242" cy="329609"/>
            </a:xfrm>
            <a:prstGeom prst="flowChartConnector">
              <a:avLst/>
            </a:prstGeom>
            <a:solidFill>
              <a:srgbClr val="E6B8AF"/>
            </a:solidFill>
            <a:ln>
              <a:solidFill>
                <a:srgbClr val="E6B8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T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0563C483-A82B-4D0A-8247-63AEE9212CA0}"/>
                </a:ext>
              </a:extLst>
            </p:cNvPr>
            <p:cNvPicPr/>
            <p:nvPr/>
          </p:nvPicPr>
          <p:blipFill rotWithShape="1">
            <a:blip r:embed="rId9"/>
            <a:srcRect l="9620" t="55643" r="69001" b="25049"/>
            <a:stretch/>
          </p:blipFill>
          <p:spPr bwMode="auto">
            <a:xfrm>
              <a:off x="438939" y="3171791"/>
              <a:ext cx="3162300" cy="124504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98FC30DA-6C08-4D5F-B178-19496E90BBF1}"/>
              </a:ext>
            </a:extLst>
          </p:cNvPr>
          <p:cNvGrpSpPr/>
          <p:nvPr/>
        </p:nvGrpSpPr>
        <p:grpSpPr>
          <a:xfrm>
            <a:off x="4326808" y="3171237"/>
            <a:ext cx="4144059" cy="1245600"/>
            <a:chOff x="4326808" y="3171237"/>
            <a:chExt cx="4144059" cy="1245600"/>
          </a:xfrm>
        </p:grpSpPr>
        <p:sp>
          <p:nvSpPr>
            <p:cNvPr id="32" name="Diagrama de flujo: conector 31">
              <a:extLst>
                <a:ext uri="{FF2B5EF4-FFF2-40B4-BE49-F238E27FC236}">
                  <a16:creationId xmlns:a16="http://schemas.microsoft.com/office/drawing/2014/main" id="{DA5DF396-2001-4554-8DC0-5F74D96988CB}"/>
                </a:ext>
              </a:extLst>
            </p:cNvPr>
            <p:cNvSpPr/>
            <p:nvPr/>
          </p:nvSpPr>
          <p:spPr>
            <a:xfrm>
              <a:off x="4326808" y="3188747"/>
              <a:ext cx="340242" cy="329609"/>
            </a:xfrm>
            <a:prstGeom prst="flowChartConnector">
              <a:avLst/>
            </a:prstGeom>
            <a:solidFill>
              <a:srgbClr val="E6B8AF"/>
            </a:solidFill>
            <a:ln>
              <a:solidFill>
                <a:srgbClr val="E6B8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T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0EBB4D67-7D8A-4363-BDD9-13F51E1719FB}"/>
                </a:ext>
              </a:extLst>
            </p:cNvPr>
            <p:cNvPicPr/>
            <p:nvPr/>
          </p:nvPicPr>
          <p:blipFill rotWithShape="1">
            <a:blip r:embed="rId10"/>
            <a:srcRect l="9647" t="55769" r="71745" b="25233"/>
            <a:stretch/>
          </p:blipFill>
          <p:spPr bwMode="auto">
            <a:xfrm>
              <a:off x="4727542" y="3171237"/>
              <a:ext cx="3743325" cy="12456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9484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38F3A0B5-59D0-4F41-A9CC-38011D5CF27F}"/>
              </a:ext>
            </a:extLst>
          </p:cNvPr>
          <p:cNvGrpSpPr/>
          <p:nvPr/>
        </p:nvGrpSpPr>
        <p:grpSpPr>
          <a:xfrm>
            <a:off x="6730409" y="-404037"/>
            <a:ext cx="2783558" cy="2615610"/>
            <a:chOff x="6730409" y="-404037"/>
            <a:chExt cx="2783558" cy="261561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F0585A52-0894-4C72-9BAB-0B9BA4EF2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0409" y="-404037"/>
              <a:ext cx="2783558" cy="2615610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2108DDB-C3A1-429A-91B0-B83976C20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8121" y="-340291"/>
              <a:ext cx="2381693" cy="2343200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62BB4FB5-40FA-440D-883D-4E2606647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74271" y="-223284"/>
              <a:ext cx="2018585" cy="2098130"/>
            </a:xfrm>
            <a:prstGeom prst="rect">
              <a:avLst/>
            </a:prstGeom>
          </p:spPr>
        </p:pic>
      </p:grpSp>
      <p:sp>
        <p:nvSpPr>
          <p:cNvPr id="17" name="Google Shape;1680;p54">
            <a:extLst>
              <a:ext uri="{FF2B5EF4-FFF2-40B4-BE49-F238E27FC236}">
                <a16:creationId xmlns:a16="http://schemas.microsoft.com/office/drawing/2014/main" id="{9B7AFEC2-1ACF-428C-AE5D-A085CDFBD2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66851" y="82993"/>
            <a:ext cx="1210299" cy="69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3200" dirty="0"/>
              <a:t>ENVIO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87FEC5C-7DC1-4E31-898F-C325771326F8}"/>
              </a:ext>
            </a:extLst>
          </p:cNvPr>
          <p:cNvGrpSpPr/>
          <p:nvPr/>
        </p:nvGrpSpPr>
        <p:grpSpPr>
          <a:xfrm>
            <a:off x="43984" y="825781"/>
            <a:ext cx="3557255" cy="1815197"/>
            <a:chOff x="43984" y="825781"/>
            <a:chExt cx="3557255" cy="1815197"/>
          </a:xfrm>
        </p:grpSpPr>
        <p:sp>
          <p:nvSpPr>
            <p:cNvPr id="10" name="Diagrama de flujo: conector 9">
              <a:extLst>
                <a:ext uri="{FF2B5EF4-FFF2-40B4-BE49-F238E27FC236}">
                  <a16:creationId xmlns:a16="http://schemas.microsoft.com/office/drawing/2014/main" id="{039F2EFB-9FBD-428A-A31B-A4CC79393A97}"/>
                </a:ext>
              </a:extLst>
            </p:cNvPr>
            <p:cNvSpPr/>
            <p:nvPr/>
          </p:nvSpPr>
          <p:spPr>
            <a:xfrm>
              <a:off x="43984" y="825781"/>
              <a:ext cx="340242" cy="329609"/>
            </a:xfrm>
            <a:prstGeom prst="flowChartConnector">
              <a:avLst/>
            </a:prstGeom>
            <a:solidFill>
              <a:srgbClr val="E6B8AF"/>
            </a:solidFill>
            <a:ln>
              <a:solidFill>
                <a:srgbClr val="E6B8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T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014F2968-03DB-4F21-BF1F-77D0F53E7657}"/>
                </a:ext>
              </a:extLst>
            </p:cNvPr>
            <p:cNvPicPr/>
            <p:nvPr/>
          </p:nvPicPr>
          <p:blipFill rotWithShape="1">
            <a:blip r:embed="rId6"/>
            <a:srcRect l="9636" t="41966" r="71878" b="25126"/>
            <a:stretch/>
          </p:blipFill>
          <p:spPr bwMode="auto">
            <a:xfrm>
              <a:off x="438939" y="831228"/>
              <a:ext cx="3162300" cy="18097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F1E09B57-97C5-4659-970F-F777A80BEF3F}"/>
              </a:ext>
            </a:extLst>
          </p:cNvPr>
          <p:cNvGrpSpPr/>
          <p:nvPr/>
        </p:nvGrpSpPr>
        <p:grpSpPr>
          <a:xfrm>
            <a:off x="4339758" y="817215"/>
            <a:ext cx="4131109" cy="630000"/>
            <a:chOff x="4339758" y="817215"/>
            <a:chExt cx="4131109" cy="630000"/>
          </a:xfrm>
        </p:grpSpPr>
        <p:sp>
          <p:nvSpPr>
            <p:cNvPr id="30" name="Diagrama de flujo: conector 29">
              <a:extLst>
                <a:ext uri="{FF2B5EF4-FFF2-40B4-BE49-F238E27FC236}">
                  <a16:creationId xmlns:a16="http://schemas.microsoft.com/office/drawing/2014/main" id="{1A33FA14-4738-4DEA-B295-27E6465B3B01}"/>
                </a:ext>
              </a:extLst>
            </p:cNvPr>
            <p:cNvSpPr/>
            <p:nvPr/>
          </p:nvSpPr>
          <p:spPr>
            <a:xfrm>
              <a:off x="4339758" y="817216"/>
              <a:ext cx="340242" cy="329609"/>
            </a:xfrm>
            <a:prstGeom prst="flowChartConnector">
              <a:avLst/>
            </a:prstGeom>
            <a:solidFill>
              <a:srgbClr val="E6B8AF"/>
            </a:solidFill>
            <a:ln>
              <a:solidFill>
                <a:srgbClr val="E6B8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T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es-GT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3BD64981-A7D1-4FC5-9FC9-0AF39CC78C63}"/>
                </a:ext>
              </a:extLst>
            </p:cNvPr>
            <p:cNvPicPr/>
            <p:nvPr/>
          </p:nvPicPr>
          <p:blipFill rotWithShape="1">
            <a:blip r:embed="rId7"/>
            <a:srcRect l="9674" t="34807" r="70711" b="57375"/>
            <a:stretch/>
          </p:blipFill>
          <p:spPr bwMode="auto">
            <a:xfrm>
              <a:off x="4727542" y="817215"/>
              <a:ext cx="3743325" cy="63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B063C74-BD81-4024-BC68-2A244CF8D0CD}"/>
              </a:ext>
            </a:extLst>
          </p:cNvPr>
          <p:cNvGrpSpPr/>
          <p:nvPr/>
        </p:nvGrpSpPr>
        <p:grpSpPr>
          <a:xfrm>
            <a:off x="4326808" y="1997655"/>
            <a:ext cx="4144734" cy="643323"/>
            <a:chOff x="4326808" y="1997655"/>
            <a:chExt cx="4144734" cy="643323"/>
          </a:xfrm>
        </p:grpSpPr>
        <p:sp>
          <p:nvSpPr>
            <p:cNvPr id="31" name="Diagrama de flujo: conector 30">
              <a:extLst>
                <a:ext uri="{FF2B5EF4-FFF2-40B4-BE49-F238E27FC236}">
                  <a16:creationId xmlns:a16="http://schemas.microsoft.com/office/drawing/2014/main" id="{2DE65D21-254B-427E-86B2-B38A8AA4549F}"/>
                </a:ext>
              </a:extLst>
            </p:cNvPr>
            <p:cNvSpPr/>
            <p:nvPr/>
          </p:nvSpPr>
          <p:spPr>
            <a:xfrm>
              <a:off x="4326808" y="1997655"/>
              <a:ext cx="340242" cy="329609"/>
            </a:xfrm>
            <a:prstGeom prst="flowChartConnector">
              <a:avLst/>
            </a:prstGeom>
            <a:solidFill>
              <a:srgbClr val="E6B8AF"/>
            </a:solidFill>
            <a:ln>
              <a:solidFill>
                <a:srgbClr val="E6B8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T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AC211E7B-8998-48E6-A284-C7DE7D47DEED}"/>
                </a:ext>
              </a:extLst>
            </p:cNvPr>
            <p:cNvPicPr/>
            <p:nvPr/>
          </p:nvPicPr>
          <p:blipFill rotWithShape="1">
            <a:blip r:embed="rId8"/>
            <a:srcRect l="9667" t="48725" r="70009" b="42955"/>
            <a:stretch/>
          </p:blipFill>
          <p:spPr bwMode="auto">
            <a:xfrm>
              <a:off x="4727542" y="2010978"/>
              <a:ext cx="3744000" cy="630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35E1DDA-5ECC-44DD-AEB8-1446967DB10E}"/>
              </a:ext>
            </a:extLst>
          </p:cNvPr>
          <p:cNvGrpSpPr/>
          <p:nvPr/>
        </p:nvGrpSpPr>
        <p:grpSpPr>
          <a:xfrm>
            <a:off x="43984" y="3171237"/>
            <a:ext cx="3557254" cy="1245600"/>
            <a:chOff x="43984" y="3171237"/>
            <a:chExt cx="3557254" cy="1245600"/>
          </a:xfrm>
        </p:grpSpPr>
        <p:sp>
          <p:nvSpPr>
            <p:cNvPr id="29" name="Diagrama de flujo: conector 28">
              <a:extLst>
                <a:ext uri="{FF2B5EF4-FFF2-40B4-BE49-F238E27FC236}">
                  <a16:creationId xmlns:a16="http://schemas.microsoft.com/office/drawing/2014/main" id="{C51ADF48-9522-4761-BFC7-951BB3AFC931}"/>
                </a:ext>
              </a:extLst>
            </p:cNvPr>
            <p:cNvSpPr/>
            <p:nvPr/>
          </p:nvSpPr>
          <p:spPr>
            <a:xfrm>
              <a:off x="43984" y="3171791"/>
              <a:ext cx="340242" cy="329609"/>
            </a:xfrm>
            <a:prstGeom prst="flowChartConnector">
              <a:avLst/>
            </a:prstGeom>
            <a:solidFill>
              <a:srgbClr val="E6B8AF"/>
            </a:solidFill>
            <a:ln>
              <a:solidFill>
                <a:srgbClr val="E6B8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T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5939F9AB-D08D-495B-9E7B-4BB555CC66CE}"/>
                </a:ext>
              </a:extLst>
            </p:cNvPr>
            <p:cNvPicPr/>
            <p:nvPr/>
          </p:nvPicPr>
          <p:blipFill rotWithShape="1">
            <a:blip r:embed="rId9"/>
            <a:srcRect l="9620" t="56049" r="73649" b="25049"/>
            <a:stretch/>
          </p:blipFill>
          <p:spPr bwMode="auto">
            <a:xfrm>
              <a:off x="438939" y="3171237"/>
              <a:ext cx="3162299" cy="12456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6EDB48F-3507-4BCD-A25E-31A9E2AB768D}"/>
              </a:ext>
            </a:extLst>
          </p:cNvPr>
          <p:cNvGrpSpPr/>
          <p:nvPr/>
        </p:nvGrpSpPr>
        <p:grpSpPr>
          <a:xfrm>
            <a:off x="4326808" y="3171237"/>
            <a:ext cx="4144059" cy="1245600"/>
            <a:chOff x="4326808" y="3171237"/>
            <a:chExt cx="4144059" cy="1245600"/>
          </a:xfrm>
        </p:grpSpPr>
        <p:sp>
          <p:nvSpPr>
            <p:cNvPr id="32" name="Diagrama de flujo: conector 31">
              <a:extLst>
                <a:ext uri="{FF2B5EF4-FFF2-40B4-BE49-F238E27FC236}">
                  <a16:creationId xmlns:a16="http://schemas.microsoft.com/office/drawing/2014/main" id="{DA5DF396-2001-4554-8DC0-5F74D96988CB}"/>
                </a:ext>
              </a:extLst>
            </p:cNvPr>
            <p:cNvSpPr/>
            <p:nvPr/>
          </p:nvSpPr>
          <p:spPr>
            <a:xfrm>
              <a:off x="4326808" y="3171237"/>
              <a:ext cx="340242" cy="329609"/>
            </a:xfrm>
            <a:prstGeom prst="flowChartConnector">
              <a:avLst/>
            </a:prstGeom>
            <a:solidFill>
              <a:srgbClr val="E6B8AF"/>
            </a:solidFill>
            <a:ln>
              <a:solidFill>
                <a:srgbClr val="E6B8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T" sz="20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6B8E9909-773E-4B4F-B5DA-11E0F9B0A6FA}"/>
                </a:ext>
              </a:extLst>
            </p:cNvPr>
            <p:cNvPicPr/>
            <p:nvPr/>
          </p:nvPicPr>
          <p:blipFill rotWithShape="1">
            <a:blip r:embed="rId10"/>
            <a:srcRect l="9647" t="55769" r="71745" b="25233"/>
            <a:stretch/>
          </p:blipFill>
          <p:spPr bwMode="auto">
            <a:xfrm>
              <a:off x="4727542" y="3171237"/>
              <a:ext cx="3743325" cy="12456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1037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54"/>
          <p:cNvSpPr txBox="1">
            <a:spLocks noGrp="1"/>
          </p:cNvSpPr>
          <p:nvPr>
            <p:ph type="title"/>
          </p:nvPr>
        </p:nvSpPr>
        <p:spPr>
          <a:xfrm>
            <a:off x="-5437" y="0"/>
            <a:ext cx="4386057" cy="1396950"/>
          </a:xfrm>
          <a:prstGeom prst="rect">
            <a:avLst/>
          </a:prstGeom>
          <a:solidFill>
            <a:srgbClr val="B6F9C9"/>
          </a:solidFill>
          <a:ln>
            <a:solidFill>
              <a:srgbClr val="B6F9C9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3100" dirty="0"/>
              <a:t>Opción 2: Calcular Ganancias por Ventas en el Local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51EB82B-8E84-47BF-A425-EDD863F7F477}"/>
              </a:ext>
            </a:extLst>
          </p:cNvPr>
          <p:cNvGrpSpPr/>
          <p:nvPr/>
        </p:nvGrpSpPr>
        <p:grpSpPr>
          <a:xfrm>
            <a:off x="0" y="1630975"/>
            <a:ext cx="4471113" cy="1314243"/>
            <a:chOff x="0" y="1630975"/>
            <a:chExt cx="4471113" cy="1314243"/>
          </a:xfrm>
        </p:grpSpPr>
        <p:sp>
          <p:nvSpPr>
            <p:cNvPr id="14" name="Diagrama de flujo: conector 13">
              <a:extLst>
                <a:ext uri="{FF2B5EF4-FFF2-40B4-BE49-F238E27FC236}">
                  <a16:creationId xmlns:a16="http://schemas.microsoft.com/office/drawing/2014/main" id="{2E9CBF2C-AFE4-430E-B86B-67A32CE65D7E}"/>
                </a:ext>
              </a:extLst>
            </p:cNvPr>
            <p:cNvSpPr/>
            <p:nvPr/>
          </p:nvSpPr>
          <p:spPr>
            <a:xfrm>
              <a:off x="0" y="1630975"/>
              <a:ext cx="340242" cy="329609"/>
            </a:xfrm>
            <a:prstGeom prst="flowChartConnector">
              <a:avLst/>
            </a:prstGeom>
            <a:solidFill>
              <a:srgbClr val="E6B8AF"/>
            </a:solidFill>
            <a:ln>
              <a:solidFill>
                <a:srgbClr val="E6B8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T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C6BD72E8-6225-472C-B736-7C2CABE6E21A}"/>
                </a:ext>
              </a:extLst>
            </p:cNvPr>
            <p:cNvPicPr/>
            <p:nvPr/>
          </p:nvPicPr>
          <p:blipFill rotWithShape="1">
            <a:blip r:embed="rId3"/>
            <a:srcRect l="9664" t="36431" r="73015" b="50307"/>
            <a:stretch/>
          </p:blipFill>
          <p:spPr bwMode="auto">
            <a:xfrm>
              <a:off x="336501" y="1630975"/>
              <a:ext cx="4134612" cy="131424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E0A198E1-8CCE-4A03-B280-C72467460B92}"/>
              </a:ext>
            </a:extLst>
          </p:cNvPr>
          <p:cNvGrpSpPr/>
          <p:nvPr/>
        </p:nvGrpSpPr>
        <p:grpSpPr>
          <a:xfrm>
            <a:off x="0" y="3249283"/>
            <a:ext cx="4471113" cy="1314000"/>
            <a:chOff x="0" y="3249283"/>
            <a:chExt cx="4471113" cy="1314000"/>
          </a:xfrm>
        </p:grpSpPr>
        <p:sp>
          <p:nvSpPr>
            <p:cNvPr id="15" name="Diagrama de flujo: conector 14">
              <a:extLst>
                <a:ext uri="{FF2B5EF4-FFF2-40B4-BE49-F238E27FC236}">
                  <a16:creationId xmlns:a16="http://schemas.microsoft.com/office/drawing/2014/main" id="{895D1200-1049-4AC1-AFE0-E74F425181C9}"/>
                </a:ext>
              </a:extLst>
            </p:cNvPr>
            <p:cNvSpPr/>
            <p:nvPr/>
          </p:nvSpPr>
          <p:spPr>
            <a:xfrm>
              <a:off x="0" y="3249283"/>
              <a:ext cx="340242" cy="329609"/>
            </a:xfrm>
            <a:prstGeom prst="flowChartConnector">
              <a:avLst/>
            </a:prstGeom>
            <a:solidFill>
              <a:srgbClr val="E6B8AF"/>
            </a:solidFill>
            <a:ln>
              <a:solidFill>
                <a:srgbClr val="E6B8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T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2FE9CD81-A0BA-4674-91A9-94D8046B5166}"/>
                </a:ext>
              </a:extLst>
            </p:cNvPr>
            <p:cNvPicPr/>
            <p:nvPr/>
          </p:nvPicPr>
          <p:blipFill rotWithShape="1">
            <a:blip r:embed="rId4"/>
            <a:srcRect l="9733" t="52917" r="66927" b="37853"/>
            <a:stretch/>
          </p:blipFill>
          <p:spPr bwMode="auto">
            <a:xfrm>
              <a:off x="336501" y="3249283"/>
              <a:ext cx="4134612" cy="1314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cxnSp>
        <p:nvCxnSpPr>
          <p:cNvPr id="20" name="Google Shape;500;p35">
            <a:extLst>
              <a:ext uri="{FF2B5EF4-FFF2-40B4-BE49-F238E27FC236}">
                <a16:creationId xmlns:a16="http://schemas.microsoft.com/office/drawing/2014/main" id="{5DA6DA0F-84FF-48DC-8815-A334C738DB92}"/>
              </a:ext>
            </a:extLst>
          </p:cNvPr>
          <p:cNvCxnSpPr/>
          <p:nvPr/>
        </p:nvCxnSpPr>
        <p:spPr>
          <a:xfrm>
            <a:off x="4572000" y="105298"/>
            <a:ext cx="0" cy="119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500;p35">
            <a:extLst>
              <a:ext uri="{FF2B5EF4-FFF2-40B4-BE49-F238E27FC236}">
                <a16:creationId xmlns:a16="http://schemas.microsoft.com/office/drawing/2014/main" id="{AF1B9C58-BD30-43E0-B50E-90095F6E83DA}"/>
              </a:ext>
            </a:extLst>
          </p:cNvPr>
          <p:cNvCxnSpPr/>
          <p:nvPr/>
        </p:nvCxnSpPr>
        <p:spPr>
          <a:xfrm>
            <a:off x="4572000" y="1973550"/>
            <a:ext cx="0" cy="119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500;p35">
            <a:extLst>
              <a:ext uri="{FF2B5EF4-FFF2-40B4-BE49-F238E27FC236}">
                <a16:creationId xmlns:a16="http://schemas.microsoft.com/office/drawing/2014/main" id="{E761F716-B4EC-4B09-8B2F-04A2D8D6592D}"/>
              </a:ext>
            </a:extLst>
          </p:cNvPr>
          <p:cNvCxnSpPr/>
          <p:nvPr/>
        </p:nvCxnSpPr>
        <p:spPr>
          <a:xfrm>
            <a:off x="4572000" y="3906283"/>
            <a:ext cx="0" cy="1196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rupo 5">
            <a:extLst>
              <a:ext uri="{FF2B5EF4-FFF2-40B4-BE49-F238E27FC236}">
                <a16:creationId xmlns:a16="http://schemas.microsoft.com/office/drawing/2014/main" id="{DCF76AF9-73DF-4C0F-A66F-CF0507F57F59}"/>
              </a:ext>
            </a:extLst>
          </p:cNvPr>
          <p:cNvGrpSpPr/>
          <p:nvPr/>
        </p:nvGrpSpPr>
        <p:grpSpPr>
          <a:xfrm>
            <a:off x="4593260" y="1630975"/>
            <a:ext cx="4476643" cy="1318966"/>
            <a:chOff x="4593260" y="1630975"/>
            <a:chExt cx="4476643" cy="1318966"/>
          </a:xfrm>
        </p:grpSpPr>
        <p:sp>
          <p:nvSpPr>
            <p:cNvPr id="27" name="Diagrama de flujo: conector 26">
              <a:extLst>
                <a:ext uri="{FF2B5EF4-FFF2-40B4-BE49-F238E27FC236}">
                  <a16:creationId xmlns:a16="http://schemas.microsoft.com/office/drawing/2014/main" id="{5178F45A-1587-4B68-AAEC-2EC4456C3EC5}"/>
                </a:ext>
              </a:extLst>
            </p:cNvPr>
            <p:cNvSpPr/>
            <p:nvPr/>
          </p:nvSpPr>
          <p:spPr>
            <a:xfrm>
              <a:off x="4593260" y="1630975"/>
              <a:ext cx="340242" cy="329609"/>
            </a:xfrm>
            <a:prstGeom prst="flowChartConnector">
              <a:avLst/>
            </a:prstGeom>
            <a:solidFill>
              <a:srgbClr val="E6B8AF"/>
            </a:solidFill>
            <a:ln>
              <a:solidFill>
                <a:srgbClr val="E6B8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T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62E602A6-12E9-4979-B242-AA1EF9E8D27C}"/>
                </a:ext>
              </a:extLst>
            </p:cNvPr>
            <p:cNvPicPr/>
            <p:nvPr/>
          </p:nvPicPr>
          <p:blipFill rotWithShape="1">
            <a:blip r:embed="rId5"/>
            <a:srcRect l="9680" t="29215" r="72993" b="57951"/>
            <a:stretch/>
          </p:blipFill>
          <p:spPr bwMode="auto">
            <a:xfrm>
              <a:off x="4933503" y="1635941"/>
              <a:ext cx="4136400" cy="1314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CA683365-38C4-49C2-9213-5B39C6F76757}"/>
              </a:ext>
            </a:extLst>
          </p:cNvPr>
          <p:cNvGrpSpPr/>
          <p:nvPr/>
        </p:nvGrpSpPr>
        <p:grpSpPr>
          <a:xfrm>
            <a:off x="4594958" y="3249282"/>
            <a:ext cx="4474944" cy="1314000"/>
            <a:chOff x="4594958" y="3249282"/>
            <a:chExt cx="4474944" cy="1314000"/>
          </a:xfrm>
        </p:grpSpPr>
        <p:sp>
          <p:nvSpPr>
            <p:cNvPr id="28" name="Diagrama de flujo: conector 27">
              <a:extLst>
                <a:ext uri="{FF2B5EF4-FFF2-40B4-BE49-F238E27FC236}">
                  <a16:creationId xmlns:a16="http://schemas.microsoft.com/office/drawing/2014/main" id="{46755866-9C9E-41F6-AE91-EE2196F5C8FC}"/>
                </a:ext>
              </a:extLst>
            </p:cNvPr>
            <p:cNvSpPr/>
            <p:nvPr/>
          </p:nvSpPr>
          <p:spPr>
            <a:xfrm>
              <a:off x="4594958" y="3249283"/>
              <a:ext cx="340242" cy="329609"/>
            </a:xfrm>
            <a:prstGeom prst="flowChartConnector">
              <a:avLst/>
            </a:prstGeom>
            <a:solidFill>
              <a:srgbClr val="E6B8AF"/>
            </a:solidFill>
            <a:ln>
              <a:solidFill>
                <a:srgbClr val="E6B8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T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FF44D3C2-5894-4BA2-8E8E-8427AFAA9FFE}"/>
                </a:ext>
              </a:extLst>
            </p:cNvPr>
            <p:cNvPicPr/>
            <p:nvPr/>
          </p:nvPicPr>
          <p:blipFill rotWithShape="1">
            <a:blip r:embed="rId5"/>
            <a:srcRect l="9707" t="57550" r="67114" b="33670"/>
            <a:stretch/>
          </p:blipFill>
          <p:spPr bwMode="auto">
            <a:xfrm>
              <a:off x="4933502" y="3249282"/>
              <a:ext cx="4136400" cy="1314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1" name="Google Shape;1680;p54">
            <a:extLst>
              <a:ext uri="{FF2B5EF4-FFF2-40B4-BE49-F238E27FC236}">
                <a16:creationId xmlns:a16="http://schemas.microsoft.com/office/drawing/2014/main" id="{238C13F3-91BE-4446-ACF2-BC07A7DBDA20}"/>
              </a:ext>
            </a:extLst>
          </p:cNvPr>
          <p:cNvSpPr txBox="1">
            <a:spLocks/>
          </p:cNvSpPr>
          <p:nvPr/>
        </p:nvSpPr>
        <p:spPr>
          <a:xfrm>
            <a:off x="4752749" y="0"/>
            <a:ext cx="4386057" cy="1396950"/>
          </a:xfrm>
          <a:prstGeom prst="rect">
            <a:avLst/>
          </a:prstGeom>
          <a:solidFill>
            <a:srgbClr val="B6F9C9"/>
          </a:solidFill>
          <a:ln>
            <a:solidFill>
              <a:srgbClr val="B6F9C9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s-GT" sz="3100" dirty="0"/>
              <a:t>Opción 3: Calcular Ganancias por Ventas a Domicilio</a:t>
            </a:r>
          </a:p>
        </p:txBody>
      </p:sp>
    </p:spTree>
    <p:extLst>
      <p:ext uri="{BB962C8B-B14F-4D97-AF65-F5344CB8AC3E}">
        <p14:creationId xmlns:p14="http://schemas.microsoft.com/office/powerpoint/2010/main" val="25557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0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54"/>
          <p:cNvSpPr txBox="1">
            <a:spLocks noGrp="1"/>
          </p:cNvSpPr>
          <p:nvPr>
            <p:ph type="title"/>
          </p:nvPr>
        </p:nvSpPr>
        <p:spPr>
          <a:xfrm>
            <a:off x="2378972" y="0"/>
            <a:ext cx="4386057" cy="1396950"/>
          </a:xfrm>
          <a:prstGeom prst="rect">
            <a:avLst/>
          </a:prstGeom>
          <a:solidFill>
            <a:srgbClr val="B6F9C9"/>
          </a:solidFill>
          <a:ln>
            <a:solidFill>
              <a:srgbClr val="B6F9C9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GT" sz="3100" dirty="0"/>
              <a:t>Opción 4: Calcular Ganancias por Ventas de Envíos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A8E06947-A64E-48F9-B46A-F5D939E445C4}"/>
              </a:ext>
            </a:extLst>
          </p:cNvPr>
          <p:cNvGrpSpPr/>
          <p:nvPr/>
        </p:nvGrpSpPr>
        <p:grpSpPr>
          <a:xfrm>
            <a:off x="0" y="1503383"/>
            <a:ext cx="4472902" cy="1314000"/>
            <a:chOff x="0" y="1630974"/>
            <a:chExt cx="4472902" cy="1314000"/>
          </a:xfrm>
        </p:grpSpPr>
        <p:sp>
          <p:nvSpPr>
            <p:cNvPr id="14" name="Diagrama de flujo: conector 13">
              <a:extLst>
                <a:ext uri="{FF2B5EF4-FFF2-40B4-BE49-F238E27FC236}">
                  <a16:creationId xmlns:a16="http://schemas.microsoft.com/office/drawing/2014/main" id="{2E9CBF2C-AFE4-430E-B86B-67A32CE65D7E}"/>
                </a:ext>
              </a:extLst>
            </p:cNvPr>
            <p:cNvSpPr/>
            <p:nvPr/>
          </p:nvSpPr>
          <p:spPr>
            <a:xfrm>
              <a:off x="0" y="1630975"/>
              <a:ext cx="340242" cy="329609"/>
            </a:xfrm>
            <a:prstGeom prst="flowChartConnector">
              <a:avLst/>
            </a:prstGeom>
            <a:solidFill>
              <a:srgbClr val="E6B8AF"/>
            </a:solidFill>
            <a:ln>
              <a:solidFill>
                <a:srgbClr val="E6B8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T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84F49F8E-CB77-4D69-A6ED-8967B7E9D34E}"/>
                </a:ext>
              </a:extLst>
            </p:cNvPr>
            <p:cNvPicPr/>
            <p:nvPr/>
          </p:nvPicPr>
          <p:blipFill rotWithShape="1">
            <a:blip r:embed="rId3"/>
            <a:srcRect l="9757" t="22757" r="72543" b="64652"/>
            <a:stretch/>
          </p:blipFill>
          <p:spPr bwMode="auto">
            <a:xfrm>
              <a:off x="336502" y="1630974"/>
              <a:ext cx="4136400" cy="1314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1AC4770E-0F04-41B9-B682-A36368391C90}"/>
              </a:ext>
            </a:extLst>
          </p:cNvPr>
          <p:cNvGrpSpPr/>
          <p:nvPr/>
        </p:nvGrpSpPr>
        <p:grpSpPr>
          <a:xfrm>
            <a:off x="4593260" y="1503383"/>
            <a:ext cx="4476642" cy="1314000"/>
            <a:chOff x="4593260" y="1630974"/>
            <a:chExt cx="4476642" cy="1314000"/>
          </a:xfrm>
        </p:grpSpPr>
        <p:sp>
          <p:nvSpPr>
            <p:cNvPr id="27" name="Diagrama de flujo: conector 26">
              <a:extLst>
                <a:ext uri="{FF2B5EF4-FFF2-40B4-BE49-F238E27FC236}">
                  <a16:creationId xmlns:a16="http://schemas.microsoft.com/office/drawing/2014/main" id="{5178F45A-1587-4B68-AAEC-2EC4456C3EC5}"/>
                </a:ext>
              </a:extLst>
            </p:cNvPr>
            <p:cNvSpPr/>
            <p:nvPr/>
          </p:nvSpPr>
          <p:spPr>
            <a:xfrm>
              <a:off x="4593260" y="1630975"/>
              <a:ext cx="340242" cy="329609"/>
            </a:xfrm>
            <a:prstGeom prst="flowChartConnector">
              <a:avLst/>
            </a:prstGeom>
            <a:solidFill>
              <a:srgbClr val="E6B8AF"/>
            </a:solidFill>
            <a:ln>
              <a:solidFill>
                <a:srgbClr val="E6B8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T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85E00D52-D7C1-41D7-A011-B497C8D180A4}"/>
                </a:ext>
              </a:extLst>
            </p:cNvPr>
            <p:cNvPicPr/>
            <p:nvPr/>
          </p:nvPicPr>
          <p:blipFill rotWithShape="1">
            <a:blip r:embed="rId3"/>
            <a:srcRect l="9632" t="49630" r="67032" b="40602"/>
            <a:stretch/>
          </p:blipFill>
          <p:spPr bwMode="auto">
            <a:xfrm>
              <a:off x="4933502" y="1630974"/>
              <a:ext cx="4136400" cy="1314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5" name="Google Shape;1680;p54">
            <a:extLst>
              <a:ext uri="{FF2B5EF4-FFF2-40B4-BE49-F238E27FC236}">
                <a16:creationId xmlns:a16="http://schemas.microsoft.com/office/drawing/2014/main" id="{8E4E733A-84EE-4D6F-89EF-120C7B0AE5F7}"/>
              </a:ext>
            </a:extLst>
          </p:cNvPr>
          <p:cNvSpPr txBox="1">
            <a:spLocks/>
          </p:cNvSpPr>
          <p:nvPr/>
        </p:nvSpPr>
        <p:spPr>
          <a:xfrm>
            <a:off x="2378971" y="2968292"/>
            <a:ext cx="4386057" cy="684431"/>
          </a:xfrm>
          <a:prstGeom prst="rect">
            <a:avLst/>
          </a:prstGeom>
          <a:solidFill>
            <a:srgbClr val="B6F9C9"/>
          </a:solidFill>
          <a:ln>
            <a:solidFill>
              <a:srgbClr val="B6F9C9"/>
            </a:solidFill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4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algn="ctr"/>
            <a:r>
              <a:rPr lang="es-GT" sz="3100" dirty="0"/>
              <a:t>Opción 5: Salir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A44A8517-F21F-4E13-BBE5-36D8D4A0D0F1}"/>
              </a:ext>
            </a:extLst>
          </p:cNvPr>
          <p:cNvGrpSpPr/>
          <p:nvPr/>
        </p:nvGrpSpPr>
        <p:grpSpPr>
          <a:xfrm>
            <a:off x="2293915" y="3798514"/>
            <a:ext cx="4476642" cy="1314000"/>
            <a:chOff x="2293915" y="3798514"/>
            <a:chExt cx="4476642" cy="1314000"/>
          </a:xfrm>
        </p:grpSpPr>
        <p:sp>
          <p:nvSpPr>
            <p:cNvPr id="15" name="Diagrama de flujo: conector 14">
              <a:extLst>
                <a:ext uri="{FF2B5EF4-FFF2-40B4-BE49-F238E27FC236}">
                  <a16:creationId xmlns:a16="http://schemas.microsoft.com/office/drawing/2014/main" id="{895D1200-1049-4AC1-AFE0-E74F425181C9}"/>
                </a:ext>
              </a:extLst>
            </p:cNvPr>
            <p:cNvSpPr/>
            <p:nvPr/>
          </p:nvSpPr>
          <p:spPr>
            <a:xfrm>
              <a:off x="2293915" y="3798514"/>
              <a:ext cx="340242" cy="329609"/>
            </a:xfrm>
            <a:prstGeom prst="flowChartConnector">
              <a:avLst/>
            </a:prstGeom>
            <a:solidFill>
              <a:srgbClr val="E6B8AF"/>
            </a:solidFill>
            <a:ln>
              <a:solidFill>
                <a:srgbClr val="E6B8A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GT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</a:p>
          </p:txBody>
        </p:sp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3E8C6F38-A04A-4A40-B5E5-2743A07E8F3E}"/>
                </a:ext>
              </a:extLst>
            </p:cNvPr>
            <p:cNvPicPr/>
            <p:nvPr/>
          </p:nvPicPr>
          <p:blipFill rotWithShape="1">
            <a:blip r:embed="rId4"/>
            <a:srcRect l="9696" t="62302" r="74283" b="29608"/>
            <a:stretch/>
          </p:blipFill>
          <p:spPr bwMode="auto">
            <a:xfrm>
              <a:off x="2634157" y="3798514"/>
              <a:ext cx="4136400" cy="13140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43091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0" grpId="0" animBg="1"/>
      <p:bldP spid="25" grpId="0" animBg="1"/>
    </p:bldLst>
  </p:timing>
</p:sld>
</file>

<file path=ppt/theme/theme1.xml><?xml version="1.0" encoding="utf-8"?>
<a:theme xmlns:a="http://schemas.openxmlformats.org/drawingml/2006/main" name="Environmental Consulting by Slidesgo">
  <a:themeElements>
    <a:clrScheme name="Simple Light">
      <a:dk1>
        <a:srgbClr val="083603"/>
      </a:dk1>
      <a:lt1>
        <a:srgbClr val="FFFFFF"/>
      </a:lt1>
      <a:dk2>
        <a:srgbClr val="B6D7A8"/>
      </a:dk2>
      <a:lt2>
        <a:srgbClr val="7DBD61"/>
      </a:lt2>
      <a:accent1>
        <a:srgbClr val="E6B8AF"/>
      </a:accent1>
      <a:accent2>
        <a:srgbClr val="F9CB9C"/>
      </a:accent2>
      <a:accent3>
        <a:srgbClr val="F6B26B"/>
      </a:accent3>
      <a:accent4>
        <a:srgbClr val="E69138"/>
      </a:accent4>
      <a:accent5>
        <a:srgbClr val="083603"/>
      </a:accent5>
      <a:accent6>
        <a:srgbClr val="083603"/>
      </a:accent6>
      <a:hlink>
        <a:srgbClr val="08360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148</Words>
  <Application>Microsoft Office PowerPoint</Application>
  <PresentationFormat>Presentación en pantalla (16:9)</PresentationFormat>
  <Paragraphs>45</Paragraphs>
  <Slides>10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Open Sans</vt:lpstr>
      <vt:lpstr>Times New Roman</vt:lpstr>
      <vt:lpstr>Calibri</vt:lpstr>
      <vt:lpstr>Oswald</vt:lpstr>
      <vt:lpstr>Environmental Consulting by Slidesgo</vt:lpstr>
      <vt:lpstr>Presentación de PowerPoint</vt:lpstr>
      <vt:lpstr>Presentación de PowerPoint</vt:lpstr>
      <vt:lpstr>EcoNova</vt:lpstr>
      <vt:lpstr>MENÚ</vt:lpstr>
      <vt:lpstr>LOCAL</vt:lpstr>
      <vt:lpstr>DOMICILIO</vt:lpstr>
      <vt:lpstr>ENVIO</vt:lpstr>
      <vt:lpstr>Opción 2: Calcular Ganancias por Ventas en el Local</vt:lpstr>
      <vt:lpstr>Opción 4: Calcular Ganancias por Ventas de Envíos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Marcela Portillo</dc:creator>
  <cp:lastModifiedBy>PC</cp:lastModifiedBy>
  <cp:revision>23</cp:revision>
  <dcterms:modified xsi:type="dcterms:W3CDTF">2020-11-24T03:39:19Z</dcterms:modified>
</cp:coreProperties>
</file>